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900" r:id="rId4"/>
    <p:sldId id="901" r:id="rId5"/>
    <p:sldId id="902" r:id="rId6"/>
    <p:sldId id="903" r:id="rId7"/>
    <p:sldId id="765" r:id="rId8"/>
    <p:sldId id="818" r:id="rId9"/>
    <p:sldId id="897" r:id="rId10"/>
    <p:sldId id="898" r:id="rId11"/>
    <p:sldId id="819" r:id="rId12"/>
    <p:sldId id="840" r:id="rId13"/>
    <p:sldId id="845" r:id="rId14"/>
    <p:sldId id="846" r:id="rId15"/>
    <p:sldId id="862" r:id="rId16"/>
    <p:sldId id="863" r:id="rId17"/>
    <p:sldId id="865" r:id="rId18"/>
    <p:sldId id="866" r:id="rId19"/>
    <p:sldId id="867" r:id="rId20"/>
    <p:sldId id="895" r:id="rId21"/>
    <p:sldId id="899"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9/2/2025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9/2/2025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9/2/2025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9/2/2025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9/2/2025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3:1-21</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9EE2F-7C44-1DD0-48A0-EF8302A438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1E38BD-14C4-A4A7-444C-763A945E61F8}"/>
              </a:ext>
            </a:extLst>
          </p:cNvPr>
          <p:cNvSpPr/>
          <p:nvPr/>
        </p:nvSpPr>
        <p:spPr>
          <a:xfrm>
            <a:off x="242887" y="160224"/>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16:32-34  And they spake unto him the word of the Lord, and to all that were in his house.  33 And he took them the same hour of the night, and washed their stripes; and was baptized, he and all his, straightway.  34 And when he had brought them into his house, he set meat before them, and rejoiced, believing in God with all his house.</a:t>
            </a:r>
          </a:p>
        </p:txBody>
      </p:sp>
    </p:spTree>
    <p:extLst>
      <p:ext uri="{BB962C8B-B14F-4D97-AF65-F5344CB8AC3E}">
        <p14:creationId xmlns:p14="http://schemas.microsoft.com/office/powerpoint/2010/main" val="3879044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376552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11:20-23  Then Martha, as soon as she heard that Jesus was coming, went and met him: but Mary sat still in the house.  21 Then said Martha unto Jesus, Lord, if thou hadst been here, my brother had not died.  22 But I know, that even now, whatsoever thou wilt ask of God, God will give it thee.  23 Jesus saith unto her, Thy brother shall rise again.</a:t>
            </a:r>
          </a:p>
        </p:txBody>
      </p:sp>
    </p:spTree>
    <p:extLst>
      <p:ext uri="{BB962C8B-B14F-4D97-AF65-F5344CB8AC3E}">
        <p14:creationId xmlns:p14="http://schemas.microsoft.com/office/powerpoint/2010/main" val="1733465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11:24-27  Martha saith unto him, I know that he shall rise again in the resurrection at the last day.  25 Jesus said unto her, I am the resurrection, and the life: he that believeth in me, though he were dead, yet shall he live:  26 And whosoever liveth and believeth in me shall never die. Believest thou this?  27 She saith unto him, Yea, Lord: I believe that thou art the Christ, the Son of God, which should come into the world.</a:t>
            </a:r>
          </a:p>
        </p:txBody>
      </p:sp>
    </p:spTree>
    <p:extLst>
      <p:ext uri="{BB962C8B-B14F-4D97-AF65-F5344CB8AC3E}">
        <p14:creationId xmlns:p14="http://schemas.microsoft.com/office/powerpoint/2010/main" val="1671627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1:16-17  For I am not ashamed of the gospel of Christ: for it is the power of God unto salvation to every one that believeth; to the Jew first, and also to the Greek.  17 For therein is the righteousness of God revealed from faith to faith: as it is written, The just shall live by faith.</a:t>
            </a:r>
          </a:p>
        </p:txBody>
      </p:sp>
    </p:spTree>
    <p:extLst>
      <p:ext uri="{BB962C8B-B14F-4D97-AF65-F5344CB8AC3E}">
        <p14:creationId xmlns:p14="http://schemas.microsoft.com/office/powerpoint/2010/main" val="1067479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1:49  Nathanael answered and saith unto him, Rabbi, thou art the Son of God; thou art the King of Israel.</a:t>
            </a:r>
          </a:p>
        </p:txBody>
      </p:sp>
    </p:spTree>
    <p:extLst>
      <p:ext uri="{BB962C8B-B14F-4D97-AF65-F5344CB8AC3E}">
        <p14:creationId xmlns:p14="http://schemas.microsoft.com/office/powerpoint/2010/main" val="1565243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4:42  And said unto the woman, Now we believe, not because of thy saying: for we have heard him ourselves, and know that this is indeed the Christ, the Saviour of the world.</a:t>
            </a:r>
          </a:p>
        </p:txBody>
      </p:sp>
    </p:spTree>
    <p:extLst>
      <p:ext uri="{BB962C8B-B14F-4D97-AF65-F5344CB8AC3E}">
        <p14:creationId xmlns:p14="http://schemas.microsoft.com/office/powerpoint/2010/main" val="1141838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23208"/>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6:68-69  Then Simon Peter answered him, Lord, to whom shall we go? thou hast the words of eternal life.  69 And we believe and are sure that thou art that Christ, the Son of the living God.</a:t>
            </a:r>
          </a:p>
        </p:txBody>
      </p:sp>
    </p:spTree>
    <p:extLst>
      <p:ext uri="{BB962C8B-B14F-4D97-AF65-F5344CB8AC3E}">
        <p14:creationId xmlns:p14="http://schemas.microsoft.com/office/powerpoint/2010/main" val="809768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591232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9:36-38  He answered and said, Who is he, Lord, that I might believe on him?  37 And Jesus said unto him, Thou hast both seen him, and it is he that talketh with thee.  38 And he said, Lord, I believe. And he worshipped him.</a:t>
            </a:r>
          </a:p>
        </p:txBody>
      </p:sp>
    </p:spTree>
    <p:extLst>
      <p:ext uri="{BB962C8B-B14F-4D97-AF65-F5344CB8AC3E}">
        <p14:creationId xmlns:p14="http://schemas.microsoft.com/office/powerpoint/2010/main" val="2578073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22125"/>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20:28-29  And Thomas answered and said unto him, My Lord and my God.  29 Jesus saith unto him, Thomas, because thou hast seen me, thou hast believed: blessed are they that have not seen, and yet have believed.</a:t>
            </a:r>
          </a:p>
        </p:txBody>
      </p:sp>
    </p:spTree>
    <p:extLst>
      <p:ext uri="{BB962C8B-B14F-4D97-AF65-F5344CB8AC3E}">
        <p14:creationId xmlns:p14="http://schemas.microsoft.com/office/powerpoint/2010/main" val="3193387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121920" y="99262"/>
            <a:ext cx="11948160"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3:1-4   There was a man of the Pharisees, named Nicodemus, a ruler of the Jews:  2 The same came to Jesus by night, and said unto him, Rabbi, we know that thou art a teacher come from God: for no man can do these miracles that thou doest, except God be with him.  3 Jesus answered and said unto him, Verily, verily, I say unto thee, Except a man be born again, he cannot see the kingdom of God.  4 Nicodemus saith unto him, How can a man be born when he is old? can he enter the second time into his mother's womb, and be born?</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FA5C3D-C766-B085-0A81-F811F767D8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B57106-9B01-F6EB-7E1D-2A961BEA00E9}"/>
              </a:ext>
            </a:extLst>
          </p:cNvPr>
          <p:cNvSpPr/>
          <p:nvPr/>
        </p:nvSpPr>
        <p:spPr>
          <a:xfrm>
            <a:off x="242887" y="12538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8:37  And Philip said, If thou believest with all thine heart, thou mayest. And he answered and said, I believe that Jesus Christ is the Son of God.</a:t>
            </a:r>
          </a:p>
        </p:txBody>
      </p:sp>
    </p:spTree>
    <p:extLst>
      <p:ext uri="{BB962C8B-B14F-4D97-AF65-F5344CB8AC3E}">
        <p14:creationId xmlns:p14="http://schemas.microsoft.com/office/powerpoint/2010/main" val="2014694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F6C697-FBCA-3373-0855-6AE88C2C4B5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F2DCDA3-0F6A-9BD3-217D-8443A228F48E}"/>
              </a:ext>
            </a:extLst>
          </p:cNvPr>
          <p:cNvSpPr/>
          <p:nvPr/>
        </p:nvSpPr>
        <p:spPr>
          <a:xfrm>
            <a:off x="242887" y="151516"/>
            <a:ext cx="11706226" cy="63686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23:42-43  And he said unto Jesus, Lord, remember me when thou comest into thy kingdom.  43 And Jesus said unto him, Verily I say unto thee, To day shalt thou be with me in paradise. </a:t>
            </a:r>
          </a:p>
        </p:txBody>
      </p:sp>
    </p:spTree>
    <p:extLst>
      <p:ext uri="{BB962C8B-B14F-4D97-AF65-F5344CB8AC3E}">
        <p14:creationId xmlns:p14="http://schemas.microsoft.com/office/powerpoint/2010/main" val="1448864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87731C2-F84A-291B-D783-E7A2B2EA27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C5F5208-EE38-4E6E-572D-D9C1BB354AE1}"/>
              </a:ext>
            </a:extLst>
          </p:cNvPr>
          <p:cNvSpPr/>
          <p:nvPr/>
        </p:nvSpPr>
        <p:spPr>
          <a:xfrm>
            <a:off x="121920" y="99262"/>
            <a:ext cx="11948160"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3:5-8   Jesus answered, Verily, verily, I say unto thee, Except a man be born of water and of the Spirit, he cannot enter into the kingdom of God.  6 That which is born of the flesh is flesh; and that which is born of the Spirit is spirit.  7 Marvel not that I said unto thee, Ye must be born again.  8 The wind bloweth where it listeth, and thou hearest the sound thereof, but canst not tell whence it cometh, and whither it goeth: so is every one that is born of the Spirit.</a:t>
            </a:r>
          </a:p>
        </p:txBody>
      </p:sp>
    </p:spTree>
    <p:extLst>
      <p:ext uri="{BB962C8B-B14F-4D97-AF65-F5344CB8AC3E}">
        <p14:creationId xmlns:p14="http://schemas.microsoft.com/office/powerpoint/2010/main" val="329580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5D65FB3-9E0C-1342-1A3E-352EDF31735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38C3C00-3B82-D198-CDA1-185A67047F91}"/>
              </a:ext>
            </a:extLst>
          </p:cNvPr>
          <p:cNvSpPr/>
          <p:nvPr/>
        </p:nvSpPr>
        <p:spPr>
          <a:xfrm>
            <a:off x="121920" y="99262"/>
            <a:ext cx="11948160"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3:9-13   Nicodemus answered and said unto him, How can these things be?  10 Jesus answered and said unto him, Art thou a master of Israel, and knowest not these things?  11 Verily, verily, I say unto thee, We speak that we do know, and testify that we have seen; and ye receive not our witness.  12 If I have told you earthly things, and ye believe not, how shall ye believe, if I tell you of heavenly things?  13 And no man hath ascended up to heaven, but he that came down from heaven, even the Son of man which is in heaven.</a:t>
            </a:r>
          </a:p>
        </p:txBody>
      </p:sp>
    </p:spTree>
    <p:extLst>
      <p:ext uri="{BB962C8B-B14F-4D97-AF65-F5344CB8AC3E}">
        <p14:creationId xmlns:p14="http://schemas.microsoft.com/office/powerpoint/2010/main" val="1137362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9C9338-730F-14DD-E1D8-D992960D1C3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925F72-A2D8-2BFD-B30A-CA4C4807C4B1}"/>
              </a:ext>
            </a:extLst>
          </p:cNvPr>
          <p:cNvSpPr/>
          <p:nvPr/>
        </p:nvSpPr>
        <p:spPr>
          <a:xfrm>
            <a:off x="121920" y="99262"/>
            <a:ext cx="11948160"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3:14-17   And as Moses lifted up the serpent in the wilderness, even so must the Son of man be lifted up:  15 That whosoever believeth in him should not perish, but have eternal life.  16 For God so loved the world, that he gave his only begotten Son, that whosoever believeth in him should not perish, but have everlasting life.  17 For God sent not his Son into the world to condemn the world; but that the world through him might be saved.</a:t>
            </a:r>
          </a:p>
        </p:txBody>
      </p:sp>
    </p:spTree>
    <p:extLst>
      <p:ext uri="{BB962C8B-B14F-4D97-AF65-F5344CB8AC3E}">
        <p14:creationId xmlns:p14="http://schemas.microsoft.com/office/powerpoint/2010/main" val="1011541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6160370-97B6-DC9B-B754-34160E58DE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FD5CF6F-6E85-EC9F-452B-A1D250F3C13A}"/>
              </a:ext>
            </a:extLst>
          </p:cNvPr>
          <p:cNvSpPr/>
          <p:nvPr/>
        </p:nvSpPr>
        <p:spPr>
          <a:xfrm>
            <a:off x="121920" y="99262"/>
            <a:ext cx="11948160"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3:18-21   He that believeth on him is not condemned: but he that believeth not is condemned already, because he hath not believed in the name of the only begotten Son of God.  19 And this is the condemnation, that light is come into the world, and men loved darkness rather than light, because their deeds were evil.  20 For every one that doeth evil hateth the light, neither cometh to the light, lest his deeds should be reproved.  21 But he that doeth truth cometh to the light, that his deeds may be made manifest, that they are wrought in God.</a:t>
            </a:r>
          </a:p>
        </p:txBody>
      </p:sp>
    </p:spTree>
    <p:extLst>
      <p:ext uri="{BB962C8B-B14F-4D97-AF65-F5344CB8AC3E}">
        <p14:creationId xmlns:p14="http://schemas.microsoft.com/office/powerpoint/2010/main" val="3598806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67038"/>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 Soul Winner's Faith</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 The Gospel of</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Christ</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10:17  So then faith cometh by hearing, and hearing by the word of God.</a:t>
            </a:r>
          </a:p>
        </p:txBody>
      </p:sp>
    </p:spTree>
    <p:extLst>
      <p:ext uri="{BB962C8B-B14F-4D97-AF65-F5344CB8AC3E}">
        <p14:creationId xmlns:p14="http://schemas.microsoft.com/office/powerpoint/2010/main" val="418183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286305-A357-1142-BE9D-40B9703F2DC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352BBA-CC61-B94C-A62E-1A86A4889309}"/>
              </a:ext>
            </a:extLst>
          </p:cNvPr>
          <p:cNvSpPr/>
          <p:nvPr/>
        </p:nvSpPr>
        <p:spPr>
          <a:xfrm>
            <a:off x="242887" y="134098"/>
            <a:ext cx="11706226" cy="585359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2251646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112778</TotalTime>
  <Words>1345</Words>
  <Application>Microsoft Office PowerPoint</Application>
  <PresentationFormat>Widescreen</PresentationFormat>
  <Paragraphs>32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630</cp:revision>
  <cp:lastPrinted>2020-01-28T17:57:24Z</cp:lastPrinted>
  <dcterms:created xsi:type="dcterms:W3CDTF">2019-08-31T20:33:16Z</dcterms:created>
  <dcterms:modified xsi:type="dcterms:W3CDTF">2025-09-02T19:35:17Z</dcterms:modified>
</cp:coreProperties>
</file>