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500" y="152399"/>
            <a:ext cx="11811000" cy="6505575"/>
          </a:xfrm>
          <a:prstGeom prst="rect">
            <a:avLst/>
          </a:prstGeom>
          <a:noFill/>
        </p:spPr>
        <p:txBody>
          <a:bodyPr wrap="square"/>
          <a:lstStyle/>
          <a:p>
            <a:pPr algn="just"/>
            <a:r>
              <a:rPr sz="2300" b="1">
                <a:latin typeface="Georgia"/>
              </a:rPr>
              <a:t>Leviticus 1:1-9  And the LORD called unto Moses, and spake unto him out of the tabernacle of the congregation, saying, 2 Speak unto the children of Israel, and say unto them, If any man of you bring an offering unto the LORD, ye shall bring your offering of the cattle, even of the herd, and of the flock. 3 If his offering be a burnt sacrifice of the herd, let him offer a male without blemish: he shall offer it of his own voluntary will at the door of the tabernacle of the congregation before the LORD. 4 And he shall put his hand upon the head of the burnt offering; and it shall be accepted for him to make atonement for him. 5 And he shall kill the bullock before the LORD: and the priests, Aaron’s sons, shall bring the blood, and sprinkle the blood round about upon the altar that is by the door of the tabernacle of the congregation. 6 And he shall flay the burnt offering, and cut it into his pieces. 7 And the sons of Aaron the priest shall put fire upon the altar, and lay the wood in order upon the fire: 8 And the priests, Aaron’s sons, shall lay the parts, the head, and the fat, in order upon the wood that is on the fire which is upon the altar: 9 But his inwards and his legs shall he wash in water: and the priest shall burn all on the altar, to be a burnt sacrifice, an offering made by fire, of a sweet savour unto the LORD.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Leviticus 1:7-8  And the sons of Aaron the priest shall put fire upon the altar, and lay the wood in order upon the fire: 8 And the priests, Aaron’s sons, shall lay the parts, the head, and the fat, in order upon the wood that is on the fire which is upon the altar: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Leviticus 1:9  But his inwards and his legs shall he wash in water: and the priest shall burn all on the altar, to be a burnt sacrifice, an offering made by fire, of a sweet savour unto the LORD.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John 1:29  Behold the Lamb of God, which taketh away the sin of the world.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Ephesians 5:2  And walk in love, as Christ also hath loved us, and hath given himself for us an offering and a sacrifice to God for a sweetsmelling savour.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Hebrews 10:14  For by one offering he hath perfected for ever them that are sanctified.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Romans 3:20  Therefore by the deeds of the law there shall no flesh be justified in his sight: for by the law is the knowledge of sin.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Exodus 25:8  And let them make me a sanctuary; that I may dwell among them.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Leviticus 1:1  And the LORD called unto Moses, and spake unto him out of the tabernacle of the congregation, saying,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Leviticus 1:2  Speak unto the children of Israel, and say unto them, If any man of you bring an offering unto the LORD, ye shall bring your offering of the cattle, even of the herd, and of the flock.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Leviticus 1:3  If his offering be a burnt sacrifice of the herd, let him offer a male without blemish: he shall offer it of his own voluntary will at the door of the tabernacle of the congregation before the LORD.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Leviticus 1:4  And he shall put his hand upon the head of the burnt offering; and it shall be accepted for him to make atonement for him.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Leviticus 1:5  And he shall kill the bullock before the LORD: and the priests, Aaron’s sons, shall bring the blood, and sprinkle the blood round about upon the altar that is by the door of the tabernacle of the congregation.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sz="4800" b="1">
                <a:latin typeface="Georgia"/>
              </a:rPr>
              <a:t>Leviticus 1:6  And he shall flay the burnt offering, and cut it into his pieces.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70</TotalTime>
  <Words>720</Words>
  <Application>Microsoft Office PowerPoint</Application>
  <PresentationFormat>Custom</PresentationFormat>
  <Paragraphs>14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cp:revision>
  <dcterms:created xsi:type="dcterms:W3CDTF">2013-01-27T09:14:16Z</dcterms:created>
  <dcterms:modified xsi:type="dcterms:W3CDTF">2025-09-19T18:34:01Z</dcterms:modified>
  <cp:category/>
</cp:coreProperties>
</file>