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  <p:sldId id="274" r:id="rId4"/>
    <p:sldId id="273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89" d="100"/>
          <a:sy n="89" d="100"/>
        </p:scale>
        <p:origin x="72" y="16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235376-FD3D-4538-CBE5-38F0BCF0CCD7}"/>
              </a:ext>
            </a:extLst>
          </p:cNvPr>
          <p:cNvSpPr txBox="1"/>
          <p:nvPr/>
        </p:nvSpPr>
        <p:spPr>
          <a:xfrm>
            <a:off x="374469" y="2131420"/>
            <a:ext cx="11360331" cy="2344786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Exodus 1:1-7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Sunday School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Nathan Holmes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9E7204-8E69-908C-D2CF-17B9C7B5A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CE3D8E-3795-99F4-E100-F4BC1B0583BD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752638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D65161-B4FE-FD07-8059-0E23D60EF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0699F3-ED1B-A85E-D892-31EB004C7A3F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Exodus 1 Overview:</a:t>
            </a:r>
          </a:p>
          <a:p>
            <a:pPr lvl="0">
              <a:lnSpc>
                <a:spcPct val="200000"/>
              </a:lnSpc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1–7. Israel’s growth in Egypt.</a:t>
            </a:r>
          </a:p>
          <a:p>
            <a:pPr lvl="0">
              <a:lnSpc>
                <a:spcPct val="200000"/>
              </a:lnSpc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8–14. A new Pharaoh oppresses them.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15–22. Pharaoh tries to destroy them through infanticide.</a:t>
            </a:r>
          </a:p>
        </p:txBody>
      </p:sp>
    </p:spTree>
    <p:extLst>
      <p:ext uri="{BB962C8B-B14F-4D97-AF65-F5344CB8AC3E}">
        <p14:creationId xmlns:p14="http://schemas.microsoft.com/office/powerpoint/2010/main" val="3654908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0DA12-2DF8-8C27-14A0-EA894A85C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C34CCF-8693-8BAE-2321-E14844E8372D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Exodus 2 Preview:</a:t>
            </a:r>
          </a:p>
          <a:p>
            <a:pPr lvl="0">
              <a:defRPr/>
            </a:pPr>
            <a:endParaRPr lang="en-US" sz="4400" b="1" dirty="0">
              <a:solidFill>
                <a:prstClr val="black"/>
              </a:solidFill>
              <a:latin typeface="Georgia"/>
            </a:endParaRPr>
          </a:p>
          <a:p>
            <a:pPr lvl="0"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1–10. The birth of Moses.</a:t>
            </a:r>
            <a:br>
              <a:rPr lang="en-US" sz="3600" b="1" dirty="0">
                <a:solidFill>
                  <a:prstClr val="black"/>
                </a:solidFill>
                <a:latin typeface="Georgia"/>
              </a:rPr>
            </a:br>
            <a:endParaRPr lang="en-US" sz="3600" b="1" dirty="0">
              <a:solidFill>
                <a:prstClr val="black"/>
              </a:solidFill>
              <a:latin typeface="Georgia"/>
            </a:endParaRPr>
          </a:p>
          <a:p>
            <a:pPr lvl="0"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11–25. Moses flees Egypt but God remembers His covenant.</a:t>
            </a:r>
          </a:p>
        </p:txBody>
      </p:sp>
    </p:spTree>
    <p:extLst>
      <p:ext uri="{BB962C8B-B14F-4D97-AF65-F5344CB8AC3E}">
        <p14:creationId xmlns:p14="http://schemas.microsoft.com/office/powerpoint/2010/main" val="2175042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98803-BCA4-7C5B-2B94-00274D1D7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776A9A-ADDE-6C1E-1C15-4521520473F0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800" b="1" dirty="0">
                <a:solidFill>
                  <a:prstClr val="black"/>
                </a:solidFill>
                <a:latin typeface="Georgia"/>
              </a:rPr>
              <a:t>Exodus 1:1 </a:t>
            </a:r>
            <a:r>
              <a:rPr lang="en-US" sz="4800" b="1" u="sng" dirty="0">
                <a:solidFill>
                  <a:prstClr val="black"/>
                </a:solidFill>
                <a:latin typeface="Georgia"/>
              </a:rPr>
              <a:t>Now these are the names</a:t>
            </a:r>
            <a:r>
              <a:rPr lang="en-US" sz="4800" b="1" dirty="0">
                <a:solidFill>
                  <a:prstClr val="black"/>
                </a:solidFill>
                <a:latin typeface="Georgia"/>
              </a:rPr>
              <a:t> of the children of Israel, which came into Egypt; every man and his household came with Jacob.</a:t>
            </a:r>
            <a:endParaRPr lang="en-US" sz="4000" b="1" dirty="0">
              <a:solidFill>
                <a:prstClr val="black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95028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E41E5-E223-4D2B-69CB-A326D2C7F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8E7AC3-ED8A-5B32-828E-37DD55B98BEF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Genesis 49:8-12 Judah, thou art he whom thy brethren shall praise: thy hand shall be in the neck of thine enemies; thy father's children shall bow down before thee. 9 Judah is a lion's whelp: from the prey, my son, thou art gone up: he stooped down, he couched as a lion, and as an old lion; who shall rouse him up? </a:t>
            </a:r>
            <a:endParaRPr lang="en-US" sz="3600" b="1" dirty="0">
              <a:solidFill>
                <a:prstClr val="black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73232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BC20B-75CD-756F-56E7-25191D299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6580FF-3780-F70F-6712-407C214EC584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10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The </a:t>
            </a:r>
            <a:r>
              <a:rPr lang="en-US" sz="4000" b="1" u="sng" dirty="0" err="1">
                <a:solidFill>
                  <a:prstClr val="black"/>
                </a:solidFill>
                <a:latin typeface="Georgia"/>
              </a:rPr>
              <a:t>sceptre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 shall not depart from Judah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, nor a lawgiver from between his feet, until Shiloh come; and unto him shall the gathering of the people be. 11 Binding his foal unto the vine, and his ass's colt unto the choice vine;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he washed his garments in wine, and his clothes in the blood of grapes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: 12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His eyes shall be red with wine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, and his teeth white with milk.</a:t>
            </a:r>
            <a:endParaRPr lang="en-US" sz="3200" b="1" dirty="0">
              <a:solidFill>
                <a:prstClr val="black"/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72537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03DDC-C5EC-DF5E-B5A8-8934AE6AD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9479D2-5BDF-608C-3D65-D22CBD0D96BC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Revelation 1:14 His head and his hairs were white like wool, as white as snow; and his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eyes were as a flame of fire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56069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B6785-9C49-82B4-83DF-1B0C1B83A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406E054-0A34-D771-912B-7E9213A3663C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Revelation 19:12-13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His eyes were as a flame of fire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, and on his head were many crowns; and he had a name written, that no man knew, but he himself. 13 And he was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clothed with a vesture dipped in blood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: and his name is called The Word of God.</a:t>
            </a:r>
          </a:p>
        </p:txBody>
      </p:sp>
    </p:spTree>
    <p:extLst>
      <p:ext uri="{BB962C8B-B14F-4D97-AF65-F5344CB8AC3E}">
        <p14:creationId xmlns:p14="http://schemas.microsoft.com/office/powerpoint/2010/main" val="1561842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EAC1E-A7B2-314A-0DE1-380FDDF53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623711-0CE7-EAD3-E227-DB9CA5FB4BA5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Exodus 1:1 Now these are the names of the children of Israel,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which came into Egypt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; every man and his household came with Jacob.</a:t>
            </a:r>
          </a:p>
        </p:txBody>
      </p:sp>
    </p:spTree>
    <p:extLst>
      <p:ext uri="{BB962C8B-B14F-4D97-AF65-F5344CB8AC3E}">
        <p14:creationId xmlns:p14="http://schemas.microsoft.com/office/powerpoint/2010/main" val="22284429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0EEF0-3278-919E-ADDF-ACCEFE873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271D00-5E24-95C2-00E5-0B6182818FC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Matthew 2:13-15 And when they were departed, behold, the angel of the Lord </a:t>
            </a:r>
            <a:r>
              <a:rPr lang="en-US" sz="4000" b="1" dirty="0" err="1">
                <a:solidFill>
                  <a:prstClr val="black"/>
                </a:solidFill>
                <a:latin typeface="Georgia"/>
              </a:rPr>
              <a:t>appeareth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 to Joseph in a dream, saying, Arise, and take the young child and his mother, and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flee into Egypt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, and be thou there until I bring thee word: for Herod will seek the young child to destroy him. 14 When he arose, he took the young child and his mother by night, and departed into Egypt:</a:t>
            </a:r>
          </a:p>
        </p:txBody>
      </p:sp>
    </p:spTree>
    <p:extLst>
      <p:ext uri="{BB962C8B-B14F-4D97-AF65-F5344CB8AC3E}">
        <p14:creationId xmlns:p14="http://schemas.microsoft.com/office/powerpoint/2010/main" val="967285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46A02-FDE2-BFBE-686E-514FE06CF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BC7ED5-E6FC-94BC-381E-A57B1EAC4B02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15 And was there until the death of Herod: that it might be fulfilled which was spoken of the Lord by the prophet, saying,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Out of Egypt have I called my son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0747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C5F41-0982-5A65-5AD7-4644DC995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C3F895-9B5F-81ED-8A4A-3629C6A221C4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Exodus 1:1–7 Now these are the names of the children of Israel, which came into Egypt; every man and his household came with Jacob. 2 Reuben, Simeon, Levi, and Judah, 3 Issachar, Zebulun, and Benjamin, 4 Dan, and Naphtali, Gad, and Asher. 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4549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2B7FF-65CE-811C-2C55-631D7FE72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BB87FD-4665-C15D-F526-52E57904238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Exodus 1:1-5 Now these are the names of the children of Israel, which came into Egypt; every man and his household came with Jacob. 2 Reuben, Simeon, Levi, and Judah, 3 Issachar, Zebulun, and Benjamin, 4 Dan, and Naphtali, Gad, and Asher. 5 And all the souls that came out of the loins of Jacob were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seventy souls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: for Joseph was in Egypt already.</a:t>
            </a:r>
          </a:p>
        </p:txBody>
      </p:sp>
    </p:spTree>
    <p:extLst>
      <p:ext uri="{BB962C8B-B14F-4D97-AF65-F5344CB8AC3E}">
        <p14:creationId xmlns:p14="http://schemas.microsoft.com/office/powerpoint/2010/main" val="35128704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11B29-356B-672B-CA41-0B4F6698A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1A7F14-EA39-95A8-6281-0548A5709D99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Exodus 1:6 And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Joseph died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, and all his brethren, and all that generation.</a:t>
            </a:r>
          </a:p>
        </p:txBody>
      </p:sp>
    </p:spTree>
    <p:extLst>
      <p:ext uri="{BB962C8B-B14F-4D97-AF65-F5344CB8AC3E}">
        <p14:creationId xmlns:p14="http://schemas.microsoft.com/office/powerpoint/2010/main" val="34797029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468CC-8553-8220-9BE6-F0CF08D8A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F9ADC3-6884-BF96-5376-1704F9958BF0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1 Peter 1:24-25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For all flesh is as grass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, and all the glory of man as the flower of grass. The grass </a:t>
            </a:r>
            <a:r>
              <a:rPr lang="en-US" sz="4000" b="1" dirty="0" err="1">
                <a:solidFill>
                  <a:prstClr val="black"/>
                </a:solidFill>
                <a:latin typeface="Georgia"/>
              </a:rPr>
              <a:t>withereth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, and the flower thereof falleth away: 25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But the word of the Lord </a:t>
            </a:r>
            <a:r>
              <a:rPr lang="en-US" sz="4000" b="1" u="sng" dirty="0" err="1">
                <a:solidFill>
                  <a:prstClr val="black"/>
                </a:solidFill>
                <a:latin typeface="Georgia"/>
              </a:rPr>
              <a:t>endureth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 for ever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. And this is the word which by the gospel is preached unto you.</a:t>
            </a:r>
          </a:p>
        </p:txBody>
      </p:sp>
    </p:spTree>
    <p:extLst>
      <p:ext uri="{BB962C8B-B14F-4D97-AF65-F5344CB8AC3E}">
        <p14:creationId xmlns:p14="http://schemas.microsoft.com/office/powerpoint/2010/main" val="42265475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469DB5-BFAF-BC9C-10EA-AAE32E3009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900F9C-ACFA-D889-30DF-02FC300BA21A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Exodus 1:7 And the children of Israel were fruitful, and increased abundantly, and multiplied, and waxed exceeding mighty; and the land was filled with them.</a:t>
            </a:r>
          </a:p>
        </p:txBody>
      </p:sp>
    </p:spTree>
    <p:extLst>
      <p:ext uri="{BB962C8B-B14F-4D97-AF65-F5344CB8AC3E}">
        <p14:creationId xmlns:p14="http://schemas.microsoft.com/office/powerpoint/2010/main" val="2271155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7FCB8-A579-DA40-58B1-A250970F5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6D8E0F2-BA9E-E6D4-2AFF-1F478D1CD3C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Genesis 46:2-4 And God </a:t>
            </a:r>
            <a:r>
              <a:rPr lang="en-US" sz="4000" b="1" dirty="0" err="1">
                <a:solidFill>
                  <a:prstClr val="black"/>
                </a:solidFill>
                <a:latin typeface="Georgia"/>
              </a:rPr>
              <a:t>spake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 unto Israel in the visions of the night, and said, Jacob, Jacob. And he said, Here am I. 3 And he said, I am God, the God of thy father: fear not to go down into Egypt; </a:t>
            </a:r>
            <a:r>
              <a:rPr lang="en-US" sz="4000" b="1" u="sng" dirty="0">
                <a:solidFill>
                  <a:prstClr val="black"/>
                </a:solidFill>
                <a:latin typeface="Georgia"/>
              </a:rPr>
              <a:t>for I will there make of thee a great nation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: 4 I will go down with thee into Egypt; and I will also surely bring thee up again: and Joseph shall put his hand upon thine eyes.</a:t>
            </a:r>
          </a:p>
        </p:txBody>
      </p:sp>
    </p:spTree>
    <p:extLst>
      <p:ext uri="{BB962C8B-B14F-4D97-AF65-F5344CB8AC3E}">
        <p14:creationId xmlns:p14="http://schemas.microsoft.com/office/powerpoint/2010/main" val="9312998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3B4F8-CAD7-3BAD-765B-7F1B4067D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F89102-B2FA-5408-A8A1-927D2AF47003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Numbers 23:19 God is not a man, that he should lie; neither the son of man, that he should repent: hath he said, and shall he not do it? or hath he spoken, and shall he not make it good?</a:t>
            </a:r>
          </a:p>
        </p:txBody>
      </p:sp>
    </p:spTree>
    <p:extLst>
      <p:ext uri="{BB962C8B-B14F-4D97-AF65-F5344CB8AC3E}">
        <p14:creationId xmlns:p14="http://schemas.microsoft.com/office/powerpoint/2010/main" val="20053831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CEE44-9072-B061-1601-5B5A61407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2559F2-0543-4C0B-D7D5-0ADBCD9B2BC3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Philippians 1:6 Being confident of this very thing, that he which hath begun a good work in you will perform it until the day of Jesus Christ:</a:t>
            </a:r>
          </a:p>
        </p:txBody>
      </p:sp>
    </p:spTree>
    <p:extLst>
      <p:ext uri="{BB962C8B-B14F-4D97-AF65-F5344CB8AC3E}">
        <p14:creationId xmlns:p14="http://schemas.microsoft.com/office/powerpoint/2010/main" val="120693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F61AE-F486-CBE1-F544-F6C9FD368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D450B3-399F-3AFC-E818-F6B3BD857234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James 1:2-4 My brethren, count it all joy when ye fall into divers temptations; 3 Knowing this, that the trying of your faith worketh patience. 4 But let patience have her perfect work, that ye may be perfect and entire, wanting nothing.</a:t>
            </a:r>
          </a:p>
        </p:txBody>
      </p:sp>
    </p:spTree>
    <p:extLst>
      <p:ext uri="{BB962C8B-B14F-4D97-AF65-F5344CB8AC3E}">
        <p14:creationId xmlns:p14="http://schemas.microsoft.com/office/powerpoint/2010/main" val="21718864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0D331-83FF-03B1-9DD4-7D643A9B8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B58741-0FCB-ECA9-0B66-46897D962957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James 1:17 Every good gift and every perfect gift is from above, and cometh down from the Father of lights, with whom is no variableness, neither shadow of turning.</a:t>
            </a:r>
          </a:p>
        </p:txBody>
      </p:sp>
    </p:spTree>
    <p:extLst>
      <p:ext uri="{BB962C8B-B14F-4D97-AF65-F5344CB8AC3E}">
        <p14:creationId xmlns:p14="http://schemas.microsoft.com/office/powerpoint/2010/main" val="28429180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DFAE2-5E46-0552-6068-D09CEB2FF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F97AD6-05FD-50B5-E54C-41D6042C99A3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000" b="1" dirty="0">
                <a:solidFill>
                  <a:prstClr val="black"/>
                </a:solidFill>
                <a:latin typeface="Georgia"/>
              </a:rPr>
              <a:t>John 15:5 I am the vine, ye are the branches: He that </a:t>
            </a:r>
            <a:r>
              <a:rPr lang="en-US" sz="4000" b="1" dirty="0" err="1">
                <a:solidFill>
                  <a:prstClr val="black"/>
                </a:solidFill>
                <a:latin typeface="Georgia"/>
              </a:rPr>
              <a:t>abideth</a:t>
            </a:r>
            <a:r>
              <a:rPr lang="en-US" sz="4000" b="1" dirty="0">
                <a:solidFill>
                  <a:prstClr val="black"/>
                </a:solidFill>
                <a:latin typeface="Georgia"/>
              </a:rPr>
              <a:t> in me, and I in him, the same bringeth forth much fruit: for without me ye can do nothing.</a:t>
            </a:r>
          </a:p>
        </p:txBody>
      </p:sp>
    </p:spTree>
    <p:extLst>
      <p:ext uri="{BB962C8B-B14F-4D97-AF65-F5344CB8AC3E}">
        <p14:creationId xmlns:p14="http://schemas.microsoft.com/office/powerpoint/2010/main" val="1399072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DB319-317E-A2CC-C95F-BE408168E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4D2EF2-5DF8-523C-23D7-C2FD5CCC30C3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5 And all the souls that came out of the loins of Jacob were seventy souls: for Joseph was in Egypt already. 6 And Joseph died, and all his brethren, and all that generation. 7 And the children of Israel were fruitful, and increased abundantly, and multiplied, and waxed exceeding mighty; and the land was filled with them.</a:t>
            </a:r>
            <a:endParaRPr kumimoji="0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36792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EB037-CD60-BA59-2033-1EBF83CE5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F4A361-17D6-8359-B18E-44351586BB21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 anchor="ctr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Deuteronomy 7:9   Know therefore that the LORD thy God, he is God, the faithful God, which </a:t>
            </a:r>
            <a:r>
              <a:rPr lang="en-US" sz="4400" b="1" dirty="0" err="1">
                <a:solidFill>
                  <a:prstClr val="black"/>
                </a:solidFill>
                <a:latin typeface="Georgia"/>
              </a:rPr>
              <a:t>keepeth</a:t>
            </a:r>
            <a:r>
              <a:rPr lang="en-US" sz="4400" b="1" dirty="0">
                <a:solidFill>
                  <a:prstClr val="black"/>
                </a:solidFill>
                <a:latin typeface="Georgia"/>
              </a:rPr>
              <a:t> covenant and mercy with them that love him and keep his commandments to a thousand generations;</a:t>
            </a:r>
          </a:p>
        </p:txBody>
      </p:sp>
    </p:spTree>
    <p:extLst>
      <p:ext uri="{BB962C8B-B14F-4D97-AF65-F5344CB8AC3E}">
        <p14:creationId xmlns:p14="http://schemas.microsoft.com/office/powerpoint/2010/main" val="1327619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E0C92-A91C-32ED-6D7E-00061E2A5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B935D-D854-3B04-2043-5E98EE071379}"/>
              </a:ext>
            </a:extLst>
          </p:cNvPr>
          <p:cNvSpPr txBox="1"/>
          <p:nvPr/>
        </p:nvSpPr>
        <p:spPr>
          <a:xfrm>
            <a:off x="1449977" y="2027403"/>
            <a:ext cx="9292046" cy="348512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Fruitful in Captivity: Exodus 1’s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Growth in Egypt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ABB784-B782-D9B1-B6E6-E0F2336997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664" y="341814"/>
            <a:ext cx="4432672" cy="11081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87353-190E-9CB9-DBF1-C4F146153798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Church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KY |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1440016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856A8-0E6B-7B29-5303-E533E6FFC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A03ADD-9BE8-0403-2327-7BC8AD5A2C31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Exodus 1:1–7 Now these are the names of the children of Israel, which came into Egypt; every man and his household came with Jacob. 2 Reuben, Simeon, Levi, and Judah, 3 Issachar, Zebulun, and Benjamin, 4 Dan, and Naphtali, Gad, and Asher. </a:t>
            </a:r>
            <a:endParaRPr kumimoji="0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3291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EA53E-FEC9-5ADB-3911-D633CB1B0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F68725-51BF-069F-7705-64F2950A62DE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5 And all the souls that came out of the loins of Jacob were seventy souls: for Joseph was in Egypt already. 6 And Joseph died, and all his brethren, and all that generation. 7 And the children of Israel were fruitful, and increased abundantly, and multiplied, and waxed exceeding mighty; and the land was filled with them.</a:t>
            </a:r>
            <a:endParaRPr kumimoji="0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5515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AC30B-8251-91B4-6343-266F5101F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8CFB03-691E-8A90-B42D-8F68BE47926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Genesis 12:2-3 And I will make of thee a great nation, and I will bless thee, and make thy name great; and thou shalt be a blessing: 3 And I will bless them that bless thee, and curse him that </a:t>
            </a:r>
            <a:r>
              <a:rPr lang="en-US" sz="4400" b="1" dirty="0" err="1">
                <a:solidFill>
                  <a:prstClr val="black"/>
                </a:solidFill>
                <a:latin typeface="Georgia"/>
              </a:rPr>
              <a:t>curseth</a:t>
            </a:r>
            <a:r>
              <a:rPr lang="en-US" sz="4400" b="1" dirty="0">
                <a:solidFill>
                  <a:prstClr val="black"/>
                </a:solidFill>
                <a:latin typeface="Georgia"/>
              </a:rPr>
              <a:t> thee: and in thee shall all families of the earth be blessed.</a:t>
            </a:r>
            <a:endParaRPr kumimoji="0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6673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2F32D-9924-B5AE-159D-4771595C9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3ED7BA2-4699-6A39-0B96-AC11B720131C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 algn="just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Galatians 3:8 And the scripture, foreseeing that God would justify the heathen </a:t>
            </a:r>
            <a:r>
              <a:rPr lang="en-US" sz="4400" b="1" u="sng" dirty="0">
                <a:solidFill>
                  <a:prstClr val="black"/>
                </a:solidFill>
                <a:latin typeface="Georgia"/>
              </a:rPr>
              <a:t>through faith</a:t>
            </a:r>
            <a:r>
              <a:rPr lang="en-US" sz="4400" b="1" dirty="0">
                <a:solidFill>
                  <a:prstClr val="black"/>
                </a:solidFill>
                <a:latin typeface="Georgia"/>
              </a:rPr>
              <a:t>, preached before the gospel unto Abraham, saying, In thee shall all nations be blessed. 9 So then they which be of faith are blessed with faithful Abraham.</a:t>
            </a:r>
            <a:endParaRPr kumimoji="0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0943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D37EC-6615-F378-2E96-40972572E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007685-9496-52C3-757C-8063A5E61148}"/>
              </a:ext>
            </a:extLst>
          </p:cNvPr>
          <p:cNvSpPr txBox="1"/>
          <p:nvPr/>
        </p:nvSpPr>
        <p:spPr>
          <a:xfrm>
            <a:off x="457200" y="457200"/>
            <a:ext cx="11277600" cy="5943600"/>
          </a:xfrm>
          <a:prstGeom prst="rect">
            <a:avLst/>
          </a:prstGeom>
          <a:noFill/>
        </p:spPr>
        <p:txBody>
          <a:bodyPr wrap="square"/>
          <a:lstStyle/>
          <a:p>
            <a:pPr lvl="0">
              <a:defRPr/>
            </a:pPr>
            <a:r>
              <a:rPr lang="en-US" sz="4400" b="1" dirty="0">
                <a:solidFill>
                  <a:prstClr val="black"/>
                </a:solidFill>
                <a:latin typeface="Georgia"/>
              </a:rPr>
              <a:t>Looking Back at Genesis 50:</a:t>
            </a:r>
          </a:p>
          <a:p>
            <a:pPr lvl="0">
              <a:lnSpc>
                <a:spcPct val="200000"/>
              </a:lnSpc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1–3. Joseph mourns and embalms Jacob.</a:t>
            </a:r>
          </a:p>
          <a:p>
            <a:pPr lvl="0">
              <a:lnSpc>
                <a:spcPct val="200000"/>
              </a:lnSpc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4–14. Jacob’s burial in Canaan.</a:t>
            </a:r>
          </a:p>
          <a:p>
            <a:pPr lvl="0">
              <a:lnSpc>
                <a:spcPct val="200000"/>
              </a:lnSpc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15–21. Joseph reassures his brothers.</a:t>
            </a:r>
          </a:p>
          <a:p>
            <a:pPr lvl="0">
              <a:lnSpc>
                <a:spcPct val="200000"/>
              </a:lnSpc>
              <a:defRPr/>
            </a:pPr>
            <a:r>
              <a:rPr lang="en-US" sz="3600" b="1" dirty="0">
                <a:solidFill>
                  <a:prstClr val="black"/>
                </a:solidFill>
                <a:latin typeface="Georgia"/>
              </a:rPr>
              <a:t>22–26. Joseph’s final days and death in Egypt.</a:t>
            </a:r>
          </a:p>
        </p:txBody>
      </p:sp>
    </p:spTree>
    <p:extLst>
      <p:ext uri="{BB962C8B-B14F-4D97-AF65-F5344CB8AC3E}">
        <p14:creationId xmlns:p14="http://schemas.microsoft.com/office/powerpoint/2010/main" val="3033653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95951</TotalTime>
  <Words>1418</Words>
  <Application>Microsoft Office PowerPoint</Application>
  <PresentationFormat>Widescreen</PresentationFormat>
  <Paragraphs>45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Nathan Holmes</cp:lastModifiedBy>
  <cp:revision>625</cp:revision>
  <cp:lastPrinted>2020-01-28T17:57:24Z</cp:lastPrinted>
  <dcterms:created xsi:type="dcterms:W3CDTF">2019-08-31T20:33:16Z</dcterms:created>
  <dcterms:modified xsi:type="dcterms:W3CDTF">2025-09-19T16:45:17Z</dcterms:modified>
</cp:coreProperties>
</file>