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1" r:id="rId3"/>
    <p:sldId id="273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DB9"/>
    <a:srgbClr val="99FF33"/>
    <a:srgbClr val="FF99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5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127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541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600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783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164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12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664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585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962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896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284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CB30F-22F0-4C62-BDD3-2949EA4DFCF9}" type="datetimeFigureOut">
              <a:rPr lang="en-US" smtClean="0"/>
              <a:t>9/11/2025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3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B235376-FD3D-4538-CBE5-38F0BCF0CCD7}"/>
              </a:ext>
            </a:extLst>
          </p:cNvPr>
          <p:cNvSpPr txBox="1"/>
          <p:nvPr/>
        </p:nvSpPr>
        <p:spPr>
          <a:xfrm>
            <a:off x="374469" y="2131420"/>
            <a:ext cx="11360331" cy="2344786"/>
          </a:xfrm>
          <a:prstGeom prst="rect">
            <a:avLst/>
          </a:prstGeom>
          <a:noFill/>
        </p:spPr>
        <p:txBody>
          <a:bodyPr wrap="square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Genesis 1:1-2 Bible Study</a:t>
            </a:r>
            <a:endParaRPr kumimoji="0" lang="en-US" sz="4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>
                <a:solidFill>
                  <a:prstClr val="black"/>
                </a:solidFill>
                <a:latin typeface="Georgia"/>
              </a:rPr>
              <a:t>Pastor Joshua Tapp</a:t>
            </a:r>
            <a:endParaRPr kumimoji="0" sz="4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9E7204-8E69-908C-D2CF-17B9C7B5AD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9664" y="341814"/>
            <a:ext cx="4432672" cy="110816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FCE3D8E-3795-99F4-E100-F4BC1B0583BD}"/>
              </a:ext>
            </a:extLst>
          </p:cNvPr>
          <p:cNvSpPr txBox="1"/>
          <p:nvPr/>
        </p:nvSpPr>
        <p:spPr>
          <a:xfrm>
            <a:off x="0" y="6361529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True Words Baptist 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Church |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1377 S. 20</a:t>
            </a:r>
            <a:r>
              <a:rPr kumimoji="0" lang="en-US" sz="2000" b="1" i="0" u="none" strike="noStrike" kern="1200" cap="none" spc="0" normalizeH="0" baseline="30000" noProof="0" dirty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 St. Louisville, 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KY |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TrueWordsBaptist.org</a:t>
            </a:r>
          </a:p>
        </p:txBody>
      </p:sp>
    </p:spTree>
    <p:extLst>
      <p:ext uri="{BB962C8B-B14F-4D97-AF65-F5344CB8AC3E}">
        <p14:creationId xmlns:p14="http://schemas.microsoft.com/office/powerpoint/2010/main" val="752638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11277600" cy="5943600"/>
          </a:xfrm>
          <a:prstGeom prst="rect">
            <a:avLst/>
          </a:prstGeom>
          <a:noFill/>
        </p:spPr>
        <p:txBody>
          <a:bodyPr wrap="square"/>
          <a:lstStyle/>
          <a:p>
            <a:pPr algn="just"/>
            <a:r>
              <a:rPr sz="4800" b="1">
                <a:latin typeface="Georgia"/>
              </a:rPr>
              <a:t>Genesis 14:19  And he blessed him, and said, Blessed be Abram of the most high God, possessor of heaven and earth: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11277600" cy="5943600"/>
          </a:xfrm>
          <a:prstGeom prst="rect">
            <a:avLst/>
          </a:prstGeom>
          <a:noFill/>
        </p:spPr>
        <p:txBody>
          <a:bodyPr wrap="square"/>
          <a:lstStyle/>
          <a:p>
            <a:pPr algn="just"/>
            <a:r>
              <a:rPr sz="4800" b="1">
                <a:latin typeface="Georgia"/>
              </a:rPr>
              <a:t>Genesis 1:2  And the earth was without form, and void; and darkness was upon the face of the deep. And the Spirit of God moved upon the face of the waters.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11277600" cy="5943600"/>
          </a:xfrm>
          <a:prstGeom prst="rect">
            <a:avLst/>
          </a:prstGeom>
          <a:noFill/>
        </p:spPr>
        <p:txBody>
          <a:bodyPr wrap="square"/>
          <a:lstStyle/>
          <a:p>
            <a:pPr algn="just"/>
            <a:r>
              <a:rPr sz="4800" b="1">
                <a:latin typeface="Georgia"/>
              </a:rPr>
              <a:t>Jeremiah 4:23  I beheld the earth, and, lo, it was without form, and void; and the heavens, and they had no light.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11277600" cy="5943600"/>
          </a:xfrm>
          <a:prstGeom prst="rect">
            <a:avLst/>
          </a:prstGeom>
          <a:noFill/>
        </p:spPr>
        <p:txBody>
          <a:bodyPr wrap="square"/>
          <a:lstStyle/>
          <a:p>
            <a:pPr algn="just"/>
            <a:r>
              <a:rPr sz="4800" b="1">
                <a:latin typeface="Georgia"/>
              </a:rPr>
              <a:t>Genesis 1:2  And the earth was without form, and void; and darkness was upon the face of the deep. And the Spirit of God moved upon the face of the waters.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11277600" cy="5943600"/>
          </a:xfrm>
          <a:prstGeom prst="rect">
            <a:avLst/>
          </a:prstGeom>
          <a:noFill/>
        </p:spPr>
        <p:txBody>
          <a:bodyPr wrap="square"/>
          <a:lstStyle/>
          <a:p>
            <a:pPr algn="just"/>
            <a:r>
              <a:rPr sz="4800" b="1">
                <a:latin typeface="Georgia"/>
              </a:rPr>
              <a:t>Isaiah 45:18  For thus saith the LORD that created the heavens; God himself that formed the earth and made it; he hath established it, he created it not in vain, he formed it to be inhabited: I am the LORD; and there is none else.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11277600" cy="5943600"/>
          </a:xfrm>
          <a:prstGeom prst="rect">
            <a:avLst/>
          </a:prstGeom>
          <a:noFill/>
        </p:spPr>
        <p:txBody>
          <a:bodyPr wrap="square"/>
          <a:lstStyle/>
          <a:p>
            <a:pPr algn="just"/>
            <a:r>
              <a:rPr sz="4800" b="1">
                <a:latin typeface="Georgia"/>
              </a:rPr>
              <a:t>Genesis 1:2  And the earth was without form, and void; and darkness was upon the face of the deep. And the Spirit of God moved upon the face of the waters.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11277600" cy="5943600"/>
          </a:xfrm>
          <a:prstGeom prst="rect">
            <a:avLst/>
          </a:prstGeom>
          <a:noFill/>
        </p:spPr>
        <p:txBody>
          <a:bodyPr wrap="square"/>
          <a:lstStyle/>
          <a:p>
            <a:pPr algn="just"/>
            <a:r>
              <a:rPr sz="4800" b="1">
                <a:latin typeface="Georgia"/>
              </a:rPr>
              <a:t>Psalm 104:30  Thou sendest forth thy spirit, they are created: and thou renewest the face of the earth.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11277600" cy="5943600"/>
          </a:xfrm>
          <a:prstGeom prst="rect">
            <a:avLst/>
          </a:prstGeom>
          <a:noFill/>
        </p:spPr>
        <p:txBody>
          <a:bodyPr wrap="square"/>
          <a:lstStyle/>
          <a:p>
            <a:pPr algn="just"/>
            <a:r>
              <a:rPr sz="4800" b="1">
                <a:latin typeface="Georgia"/>
              </a:rPr>
              <a:t>John 3:5-6  Jesus answered, Verily, verily, I say unto thee, Except a man be born of water and of the Spirit, he cannot enter into the kingdom of God.  6 That which is born of the flesh is flesh; and that which is born of the Spirit is spirit.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5C5F41-0982-5A65-5AD7-4644DC9956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2C3F895-9B5F-81ED-8A4A-3629C6A221C4}"/>
              </a:ext>
            </a:extLst>
          </p:cNvPr>
          <p:cNvSpPr txBox="1"/>
          <p:nvPr/>
        </p:nvSpPr>
        <p:spPr>
          <a:xfrm>
            <a:off x="457200" y="457200"/>
            <a:ext cx="11277600" cy="5943600"/>
          </a:xfrm>
          <a:prstGeom prst="rect">
            <a:avLst/>
          </a:prstGeom>
          <a:noFill/>
        </p:spPr>
        <p:txBody>
          <a:bodyPr wrap="square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Genesis 1:1-2  In the beginning God created the heaven and the earth.  2 And the earth was without form, and void; and darkness was upon the face of the deep. And the Spirit of God moved upon the face of the waters.</a:t>
            </a:r>
          </a:p>
        </p:txBody>
      </p:sp>
    </p:spTree>
    <p:extLst>
      <p:ext uri="{BB962C8B-B14F-4D97-AF65-F5344CB8AC3E}">
        <p14:creationId xmlns:p14="http://schemas.microsoft.com/office/powerpoint/2010/main" val="1844549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4E0C92-A91C-32ED-6D7E-00061E2A5D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8DB935D-D854-3B04-2043-5E98EE071379}"/>
              </a:ext>
            </a:extLst>
          </p:cNvPr>
          <p:cNvSpPr txBox="1"/>
          <p:nvPr/>
        </p:nvSpPr>
        <p:spPr>
          <a:xfrm>
            <a:off x="1449977" y="2027403"/>
            <a:ext cx="9292046" cy="3485125"/>
          </a:xfrm>
          <a:prstGeom prst="rect">
            <a:avLst/>
          </a:prstGeom>
          <a:noFill/>
        </p:spPr>
        <p:txBody>
          <a:bodyPr wrap="square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>
                <a:solidFill>
                  <a:prstClr val="black"/>
                </a:solidFill>
                <a:latin typeface="Georgia"/>
              </a:rPr>
              <a:t>In the Beginning: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Genesis 1's Cosmic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Origin Story</a:t>
            </a:r>
            <a:endParaRPr kumimoji="0" lang="en-US" sz="5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ABB784-B782-D9B1-B6E6-E0F2336997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9664" y="341814"/>
            <a:ext cx="4432672" cy="110816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F287353-190E-9CB9-DBF1-C4F146153798}"/>
              </a:ext>
            </a:extLst>
          </p:cNvPr>
          <p:cNvSpPr txBox="1"/>
          <p:nvPr/>
        </p:nvSpPr>
        <p:spPr>
          <a:xfrm>
            <a:off x="0" y="6361529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True Words Baptist 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Church |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1377 S. 20</a:t>
            </a:r>
            <a:r>
              <a:rPr kumimoji="0" lang="en-US" sz="20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 St. Louisville, 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KY |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TrueWordsBaptist.org</a:t>
            </a:r>
          </a:p>
        </p:txBody>
      </p:sp>
    </p:spTree>
    <p:extLst>
      <p:ext uri="{BB962C8B-B14F-4D97-AF65-F5344CB8AC3E}">
        <p14:creationId xmlns:p14="http://schemas.microsoft.com/office/powerpoint/2010/main" val="1440016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11277600" cy="5943600"/>
          </a:xfrm>
          <a:prstGeom prst="rect">
            <a:avLst/>
          </a:prstGeom>
          <a:noFill/>
        </p:spPr>
        <p:txBody>
          <a:bodyPr wrap="square"/>
          <a:lstStyle/>
          <a:p>
            <a:pPr algn="just"/>
            <a:r>
              <a:rPr sz="4800" b="1">
                <a:latin typeface="Georgia"/>
              </a:rPr>
              <a:t>Genesis 1:1-2  In the beginning God created the heaven and the earth.  2 And the earth was without form, and void; and darkness was upon the face of the deep. And the Spirit of God moved upon the face of the waters.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11277600" cy="5943600"/>
          </a:xfrm>
          <a:prstGeom prst="rect">
            <a:avLst/>
          </a:prstGeom>
          <a:noFill/>
        </p:spPr>
        <p:txBody>
          <a:bodyPr wrap="square"/>
          <a:lstStyle/>
          <a:p>
            <a:pPr algn="just"/>
            <a:r>
              <a:rPr sz="4800" b="1">
                <a:latin typeface="Georgia"/>
              </a:rPr>
              <a:t>Genesis 1:1  In the beginning God created the heaven and the earth.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11277600" cy="5943600"/>
          </a:xfrm>
          <a:prstGeom prst="rect">
            <a:avLst/>
          </a:prstGeom>
          <a:noFill/>
        </p:spPr>
        <p:txBody>
          <a:bodyPr wrap="square"/>
          <a:lstStyle/>
          <a:p>
            <a:pPr algn="just"/>
            <a:r>
              <a:rPr sz="4800" b="1">
                <a:latin typeface="Georgia"/>
              </a:rPr>
              <a:t>Psalm 90:2  Before the mountains were brought forth, or ever thou hadst formed the earth and the world, even from everlasting to everlasting, thou art God.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11277600" cy="5943600"/>
          </a:xfrm>
          <a:prstGeom prst="rect">
            <a:avLst/>
          </a:prstGeom>
          <a:noFill/>
        </p:spPr>
        <p:txBody>
          <a:bodyPr wrap="square"/>
          <a:lstStyle/>
          <a:p>
            <a:pPr algn="just"/>
            <a:r>
              <a:rPr sz="4800" b="1">
                <a:latin typeface="Georgia"/>
              </a:rPr>
              <a:t>Genesis 1:1  In the beginning God created the heaven and the earth.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11277600" cy="5943600"/>
          </a:xfrm>
          <a:prstGeom prst="rect">
            <a:avLst/>
          </a:prstGeom>
          <a:noFill/>
        </p:spPr>
        <p:txBody>
          <a:bodyPr wrap="square"/>
          <a:lstStyle/>
          <a:p>
            <a:pPr algn="just"/>
            <a:r>
              <a:rPr sz="4600" b="1">
                <a:latin typeface="Georgia"/>
              </a:rPr>
              <a:t>John 1:1-4  In the beginning was the Word, and the Word was with God, and the Word was God.  2 The same was in the beginning with God.  3 All things were made by him; and without him was not any thing made that was made.  4 In him was life; and the life was the light of men.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11277600" cy="5943600"/>
          </a:xfrm>
          <a:prstGeom prst="rect">
            <a:avLst/>
          </a:prstGeom>
          <a:noFill/>
        </p:spPr>
        <p:txBody>
          <a:bodyPr wrap="square"/>
          <a:lstStyle/>
          <a:p>
            <a:pPr algn="just"/>
            <a:r>
              <a:rPr sz="4800" b="1">
                <a:latin typeface="Georgia"/>
              </a:rPr>
              <a:t>Genesis 1:1  In the beginning God created the heaven and the earth.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95922</TotalTime>
  <Words>571</Words>
  <Application>Microsoft Office PowerPoint</Application>
  <PresentationFormat>Widescreen</PresentationFormat>
  <Paragraphs>22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Georgia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joshwlc</dc:creator>
  <cp:lastModifiedBy>Joshua Tapp</cp:lastModifiedBy>
  <cp:revision>613</cp:revision>
  <cp:lastPrinted>2020-01-28T17:57:24Z</cp:lastPrinted>
  <dcterms:created xsi:type="dcterms:W3CDTF">2019-08-31T20:33:16Z</dcterms:created>
  <dcterms:modified xsi:type="dcterms:W3CDTF">2025-09-11T15:31:09Z</dcterms:modified>
</cp:coreProperties>
</file>