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990" r:id="rId4"/>
    <p:sldId id="991" r:id="rId5"/>
    <p:sldId id="765" r:id="rId6"/>
    <p:sldId id="954" r:id="rId7"/>
    <p:sldId id="992" r:id="rId8"/>
    <p:sldId id="993" r:id="rId9"/>
    <p:sldId id="994" r:id="rId10"/>
    <p:sldId id="995" r:id="rId11"/>
    <p:sldId id="996" r:id="rId12"/>
    <p:sldId id="997" r:id="rId13"/>
    <p:sldId id="998" r:id="rId14"/>
    <p:sldId id="999" r:id="rId15"/>
    <p:sldId id="1000" r:id="rId16"/>
    <p:sldId id="1001" r:id="rId17"/>
    <p:sldId id="1002" r:id="rId18"/>
    <p:sldId id="1003" r:id="rId19"/>
    <p:sldId id="1004" r:id="rId20"/>
    <p:sldId id="1005" r:id="rId21"/>
    <p:sldId id="1006" r:id="rId22"/>
    <p:sldId id="1007" r:id="rId23"/>
    <p:sldId id="1008" r:id="rId24"/>
    <p:sldId id="1009" r:id="rId25"/>
    <p:sldId id="1010" r:id="rId26"/>
    <p:sldId id="1011" r:id="rId27"/>
    <p:sldId id="1012" r:id="rId28"/>
    <p:sldId id="1013" r:id="rId29"/>
    <p:sldId id="1014" r:id="rId30"/>
    <p:sldId id="1015" r:id="rId31"/>
    <p:sldId id="1016" r:id="rId32"/>
    <p:sldId id="1017" r:id="rId33"/>
    <p:sldId id="1018" r:id="rId34"/>
    <p:sldId id="1019" r:id="rId35"/>
    <p:sldId id="793" r:id="rId3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80" d="100"/>
          <a:sy n="80" d="100"/>
        </p:scale>
        <p:origin x="80" y="18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8:5-13</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977D93-3775-A9D0-85D3-D3A94C21B83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C4CC12E-F347-BD73-2B28-2B6F81DFA31D}"/>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8:10 When Jesus heard it, he </a:t>
            </a:r>
            <a:r>
              <a:rPr kumimoji="0" lang="en-US" sz="6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marvelled</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said to them that followed, Verily I say unto you, I have not found so great faith, no, not in Israel.</a:t>
            </a:r>
          </a:p>
        </p:txBody>
      </p:sp>
    </p:spTree>
    <p:extLst>
      <p:ext uri="{BB962C8B-B14F-4D97-AF65-F5344CB8AC3E}">
        <p14:creationId xmlns:p14="http://schemas.microsoft.com/office/powerpoint/2010/main" val="3073983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970D3A-286E-F98A-B824-39408DD1A91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C9747A-7193-A733-C695-B1935A8D7F78}"/>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7:1-9 Now when he had ended all his sayings in the audience of the people, he entered into Capernaum. 2 And a certain centurion's servant, who was dear unto him, was sick, and ready to die. 3 And when he heard of Jesus, he sent unto him the elders of the Jews, beseeching him that he would come and heal his servant. </a:t>
            </a:r>
          </a:p>
        </p:txBody>
      </p:sp>
    </p:spTree>
    <p:extLst>
      <p:ext uri="{BB962C8B-B14F-4D97-AF65-F5344CB8AC3E}">
        <p14:creationId xmlns:p14="http://schemas.microsoft.com/office/powerpoint/2010/main" val="690878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4EBCF-5981-EFE7-8ACB-759A5DAACD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303EBA-9382-C9A4-8B38-74FC3941C962}"/>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4 And when they came to Jesus, they besought him instantly, saying, That he was worthy for whom he should do this: 5 For he loveth our nation, and he hath built us a synagogue. 6 Then Jesus went with them. And when he was now not far from the house, the centurion sent friends to him, saying unto him, Lord, trouble not thyself: for I am not worthy that thou shouldest enter under my roof:</a:t>
            </a:r>
          </a:p>
        </p:txBody>
      </p:sp>
    </p:spTree>
    <p:extLst>
      <p:ext uri="{BB962C8B-B14F-4D97-AF65-F5344CB8AC3E}">
        <p14:creationId xmlns:p14="http://schemas.microsoft.com/office/powerpoint/2010/main" val="1890807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6A9BE2-1533-931F-E2F6-BBD5BBB20D2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58AB53B-D4EC-809D-6EEB-9AE5C4CECE06}"/>
              </a:ext>
            </a:extLst>
          </p:cNvPr>
          <p:cNvSpPr/>
          <p:nvPr/>
        </p:nvSpPr>
        <p:spPr>
          <a:xfrm>
            <a:off x="242887" y="142807"/>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7 Wherefore neither thought I myself worthy to come unto thee: but say in a word, and my servant shall be healed. 8 For I also am a man set under authority, having under me soldiers, and I say unto one, Go, and he </a:t>
            </a:r>
            <a:r>
              <a:rPr lang="en-US" sz="4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goeth</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to another, Come, and he cometh; and to my servant, Do this, and he doeth it.</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9948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8F2547-5D24-71A7-6875-47F4A38E46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C95360A-4983-9CBB-DEC1-EDEA168AAF89}"/>
              </a:ext>
            </a:extLst>
          </p:cNvPr>
          <p:cNvSpPr/>
          <p:nvPr/>
        </p:nvSpPr>
        <p:spPr>
          <a:xfrm>
            <a:off x="242887" y="142807"/>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9 When Jesus heard these things, he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marvelled</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at him, and turned him about, and said unto the people that followed him, I say unto you, I have not found so great faith, no, not in Israel.</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4468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58C267-F7B6-4D52-E3C2-A32B0F5DD6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4EA008F-0F36-3711-CCCC-C4C181E143EC}"/>
              </a:ext>
            </a:extLst>
          </p:cNvPr>
          <p:cNvSpPr/>
          <p:nvPr/>
        </p:nvSpPr>
        <p:spPr>
          <a:xfrm>
            <a:off x="242887" y="262076"/>
            <a:ext cx="11706226" cy="4363695"/>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7:10 And they that were sent, returning to the house, found the servant whole that had been sick.</a:t>
            </a:r>
            <a:endPar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2452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ACA686-4D28-5802-965B-244EE65CE11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491F98C-0CE8-83E3-C70C-5466C417C46F}"/>
              </a:ext>
            </a:extLst>
          </p:cNvPr>
          <p:cNvSpPr/>
          <p:nvPr/>
        </p:nvSpPr>
        <p:spPr>
          <a:xfrm>
            <a:off x="242887" y="262076"/>
            <a:ext cx="11706226" cy="4363695"/>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11:1 Now faith is the substance of things hoped for, the evidence of things not seen.</a:t>
            </a:r>
            <a:endPar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9270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F28F06-7A6D-737E-11D7-8E752AD9711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D7EB753-FDF1-EEC6-1B7A-F079EEF1AE0F}"/>
              </a:ext>
            </a:extLst>
          </p:cNvPr>
          <p:cNvSpPr/>
          <p:nvPr/>
        </p:nvSpPr>
        <p:spPr>
          <a:xfrm>
            <a:off x="242887" y="262076"/>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For by it the elders obtained a good report. 3 Through faith we understand that the worlds were framed by the word of God, so that things which are seen were not made of things which do appear.</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154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404B1A-7A0E-F055-FEC3-CEF0561545E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2E7C93-B350-EF72-8557-0C660F814D06}"/>
              </a:ext>
            </a:extLst>
          </p:cNvPr>
          <p:cNvSpPr/>
          <p:nvPr/>
        </p:nvSpPr>
        <p:spPr>
          <a:xfrm>
            <a:off x="242887" y="262076"/>
            <a:ext cx="11706226" cy="3276923"/>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Corinthians 5:7 </a:t>
            </a:r>
          </a:p>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 we walk by faith, not by sight:)</a:t>
            </a:r>
            <a:endPar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3356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EE2F2-3A78-7CDE-23A9-A66E5E3033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C18A20-A8F9-0B08-8027-39443C2B9650}"/>
              </a:ext>
            </a:extLst>
          </p:cNvPr>
          <p:cNvSpPr/>
          <p:nvPr/>
        </p:nvSpPr>
        <p:spPr>
          <a:xfrm>
            <a:off x="242887" y="262076"/>
            <a:ext cx="11706226" cy="3276923"/>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11:6 </a:t>
            </a:r>
          </a:p>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But without faith it is impossible to please him…</a:t>
            </a:r>
            <a:endPar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7562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06152"/>
            <a:ext cx="11706226" cy="6632841"/>
          </a:xfrm>
          <a:prstGeom prst="rect">
            <a:avLst/>
          </a:prstGeom>
        </p:spPr>
        <p:txBody>
          <a:bodyPr wrap="square">
            <a:spAutoFit/>
          </a:bodyPr>
          <a:lstStyle/>
          <a:p>
            <a:pPr lvl="0" algn="just">
              <a:lnSpc>
                <a:spcPct val="107000"/>
              </a:lnSpc>
              <a:defRPr/>
            </a:pP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8:5-13   And when Jesus was entered into Capernaum, there came unto him a centurion, beseeching him,  6 And saying, Lord, my servant lieth at home sick of the palsy, grievously tormented.  7 And Jesus saith unto him, I will come and heal him.  8 The centurion answered and said, Lord, I am not worthy that thou shouldest come under my roof: but speak the word only, and my servant shall be healed.  </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0D8C93-57E4-8D13-935B-1F954CF341D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27EE24-C777-4B85-95B7-05BACF64E95C}"/>
              </a:ext>
            </a:extLst>
          </p:cNvPr>
          <p:cNvSpPr/>
          <p:nvPr/>
        </p:nvSpPr>
        <p:spPr>
          <a:xfrm>
            <a:off x="242887" y="262076"/>
            <a:ext cx="11706226" cy="5450466"/>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 he that cometh to God must believe that he is, and that he is a rewarder of them that diligently seek him.</a:t>
            </a:r>
            <a:endPar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5582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65EE95-20B7-36F0-81FF-84B6898E28F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C336B46-635F-6F88-763C-16EABF418590}"/>
              </a:ext>
            </a:extLst>
          </p:cNvPr>
          <p:cNvSpPr/>
          <p:nvPr/>
        </p:nvSpPr>
        <p:spPr>
          <a:xfrm>
            <a:off x="242887" y="262076"/>
            <a:ext cx="11706226" cy="5951309"/>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John 20:29 Jesus saith unto him, Thomas, because thou hast seen me, thou hast believed: blessed are they that have not seen, and yet have believed.</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842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DF519C-2AC8-EC59-7285-CA2BD0CE94E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02AC5F6-FCB6-ABD5-D03A-24715CB8491D}"/>
              </a:ext>
            </a:extLst>
          </p:cNvPr>
          <p:cNvSpPr/>
          <p:nvPr/>
        </p:nvSpPr>
        <p:spPr>
          <a:xfrm>
            <a:off x="242887" y="262076"/>
            <a:ext cx="11706226" cy="5450466"/>
          </a:xfrm>
          <a:prstGeom prst="rect">
            <a:avLst/>
          </a:prstGeom>
        </p:spPr>
        <p:txBody>
          <a:bodyPr wrap="square">
            <a:spAutoFit/>
          </a:bodyPr>
          <a:lstStyle/>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Romans 4:2-5 </a:t>
            </a:r>
          </a:p>
          <a:p>
            <a:pPr lvl="0" algn="just">
              <a:lnSpc>
                <a:spcPct val="107000"/>
              </a:lnSpc>
              <a:defRPr/>
            </a:pPr>
            <a:r>
              <a:rPr lang="en-US" sz="6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For if Abraham were justified by works, he hath whereof to glory; but not before God…</a:t>
            </a:r>
            <a:endPar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334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F30FF1-D447-A686-44C9-008BA5ED45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2D6729-CCAE-9ADF-23D0-719EE5E54FFF}"/>
              </a:ext>
            </a:extLst>
          </p:cNvPr>
          <p:cNvSpPr/>
          <p:nvPr/>
        </p:nvSpPr>
        <p:spPr>
          <a:xfrm>
            <a:off x="242887" y="74267"/>
            <a:ext cx="11706226" cy="6709465"/>
          </a:xfrm>
          <a:prstGeom prst="rect">
            <a:avLst/>
          </a:prstGeom>
        </p:spPr>
        <p:txBody>
          <a:bodyPr wrap="square">
            <a:spAutoFit/>
          </a:bodyPr>
          <a:lstStyle/>
          <a:p>
            <a:pPr lvl="0" algn="just">
              <a:lnSpc>
                <a:spcPct val="107000"/>
              </a:lnSpc>
              <a:defRPr/>
            </a:pPr>
            <a:r>
              <a:rPr lang="en-US" sz="45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3 For what saith the scripture? Abraham believed God, and it was counted unto him for righteousness. 4 Now to him that worketh is the reward not reckoned of grace, but of debt. 5 But to him that worketh not, but believeth on him that </a:t>
            </a:r>
            <a:r>
              <a:rPr lang="en-US" sz="45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justifieth</a:t>
            </a:r>
            <a:r>
              <a:rPr lang="en-US" sz="45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ungodly, his faith is counted for righteousness.</a:t>
            </a:r>
            <a:endParaRPr kumimoji="0" lang="en-US" sz="45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2491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DA3C6D-F11E-FBC4-0255-881AD630B82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782F741-1145-03FE-BE2F-674D1BBC6B2B}"/>
              </a:ext>
            </a:extLst>
          </p:cNvPr>
          <p:cNvSpPr/>
          <p:nvPr/>
        </p:nvSpPr>
        <p:spPr>
          <a:xfrm>
            <a:off x="242887" y="74267"/>
            <a:ext cx="11706226" cy="5968493"/>
          </a:xfrm>
          <a:prstGeom prst="rect">
            <a:avLst/>
          </a:prstGeom>
        </p:spPr>
        <p:txBody>
          <a:bodyPr wrap="square">
            <a:spAutoFit/>
          </a:bodyPr>
          <a:lstStyle/>
          <a:p>
            <a:pPr lvl="0" algn="just">
              <a:lnSpc>
                <a:spcPct val="107000"/>
              </a:lnSpc>
              <a:defRPr/>
            </a:pPr>
            <a:r>
              <a:rPr lang="en-US" sz="45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Romans 4:20-24 He staggered not at the promise of God through unbelief; but was strong in faith, giving glory to God; 21 And being fully persuaded that, what he had promised, he was able also to perform. 22 And therefore it was imputed to him for righteousness. </a:t>
            </a:r>
            <a:endParaRPr kumimoji="0" lang="en-US" sz="45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4801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2E9612-76B4-F368-F183-2D6B11B9895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89C68E9-FF88-3470-299A-78BE01E7F45B}"/>
              </a:ext>
            </a:extLst>
          </p:cNvPr>
          <p:cNvSpPr/>
          <p:nvPr/>
        </p:nvSpPr>
        <p:spPr>
          <a:xfrm>
            <a:off x="242887" y="74267"/>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23 Now it was not written for his sake alone, that it was imputed to him; 24 But for us also, to whom it shall be imputed, if we believe on him that raised up Jesus our Lord from the dead;</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7291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D81F10-ED7B-EFBB-64BB-07373C40CBA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FE79D1E-BEE9-F49C-359F-C268D30410E5}"/>
              </a:ext>
            </a:extLst>
          </p:cNvPr>
          <p:cNvSpPr/>
          <p:nvPr/>
        </p:nvSpPr>
        <p:spPr>
          <a:xfrm>
            <a:off x="242887" y="74267"/>
            <a:ext cx="11706226" cy="5951309"/>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8:11 And I say unto you, That many shall come from the east and west, and shall sit down with Abraham, and Isaac, and Jacob, in the kingdom of heaven.</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02488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8BD0B9-C56D-4859-DE6D-FCCDF922D3D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A8FFEAE-D2BF-EE17-7016-24A71135072A}"/>
              </a:ext>
            </a:extLst>
          </p:cNvPr>
          <p:cNvSpPr/>
          <p:nvPr/>
        </p:nvSpPr>
        <p:spPr>
          <a:xfrm>
            <a:off x="242887" y="74267"/>
            <a:ext cx="11706226" cy="5951309"/>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8:12 But the children of the kingdom shall be cast out into outer darkness: there shall be weeping and gnashing of teeth.</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0022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9AF860-E9C9-4CB2-FB81-14A01A48C04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70E7921-2524-9A15-0B34-1DE605988E1F}"/>
              </a:ext>
            </a:extLst>
          </p:cNvPr>
          <p:cNvSpPr/>
          <p:nvPr/>
        </p:nvSpPr>
        <p:spPr>
          <a:xfrm>
            <a:off x="242887" y="74267"/>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Romans 9:7-8 Neither, because they are the seed of Abraham, are they all children: but, In Isaac shall thy seed be called. 8 That is, They which are the children of the flesh, these are not the children of God: but the children of the promise are counted for the seed.</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0880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1710B-CB0E-277F-FB22-146103BA81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8497549-2F56-E859-54EF-0E431479E158}"/>
              </a:ext>
            </a:extLst>
          </p:cNvPr>
          <p:cNvSpPr/>
          <p:nvPr/>
        </p:nvSpPr>
        <p:spPr>
          <a:xfrm>
            <a:off x="242887" y="74267"/>
            <a:ext cx="11706226" cy="6621364"/>
          </a:xfrm>
          <a:prstGeom prst="rect">
            <a:avLst/>
          </a:prstGeom>
        </p:spPr>
        <p:txBody>
          <a:bodyPr wrap="square">
            <a:spAutoFit/>
          </a:bodyPr>
          <a:lstStyle/>
          <a:p>
            <a:pPr lvl="0" algn="just">
              <a:lnSpc>
                <a:spcPct val="107000"/>
              </a:lnSpc>
              <a:defRPr/>
            </a:pPr>
            <a:r>
              <a:rPr lang="en-US" sz="5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Galatians 3:28-29 There is neither Jew nor Greek, there is neither bond nor free, there is neither male nor female: for ye are all one in Christ Jesus. 29 And if ye be Christ's, then are ye Abraham's seed, and heirs according to the promise.</a:t>
            </a:r>
            <a:endParaRPr kumimoji="0" lang="en-US" sz="5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8809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9E38E-0674-28DE-A9E9-983F06D9C78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280D701-CD61-0B96-B841-082F094A6887}"/>
              </a:ext>
            </a:extLst>
          </p:cNvPr>
          <p:cNvSpPr/>
          <p:nvPr/>
        </p:nvSpPr>
        <p:spPr>
          <a:xfrm>
            <a:off x="242887" y="106152"/>
            <a:ext cx="11706226" cy="6751848"/>
          </a:xfrm>
          <a:prstGeom prst="rect">
            <a:avLst/>
          </a:prstGeom>
        </p:spPr>
        <p:txBody>
          <a:bodyPr wrap="square">
            <a:spAutoFit/>
          </a:bodyPr>
          <a:lstStyle/>
          <a:p>
            <a:pPr lvl="0" algn="just">
              <a:lnSpc>
                <a:spcPct val="107000"/>
              </a:lnSpc>
              <a:defRPr/>
            </a:pPr>
            <a:r>
              <a:rPr lang="en-US" sz="3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9 For I am a man under authority, having soldiers under me: and I say to this man, Go, and he </a:t>
            </a:r>
            <a:r>
              <a:rPr lang="en-US" sz="37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goeth</a:t>
            </a:r>
            <a:r>
              <a:rPr lang="en-US" sz="3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to another, Come, and he cometh; and to my servant, Do this, and he doeth it.  10 When Jesus heard it, he </a:t>
            </a:r>
            <a:r>
              <a:rPr lang="en-US" sz="37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marvelled</a:t>
            </a:r>
            <a:r>
              <a:rPr lang="en-US" sz="37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said to them that followed, Verily I say unto you, I have not found so great faith, no, not in Israel.  11 And I say unto you, That many shall come from the east and west, and shall sit down with Abraham, and Isaac, and Jacob, in the kingdom of heaven.  </a:t>
            </a:r>
            <a:endParaRPr kumimoji="0" lang="en-US" sz="37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70091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E08B16-A82B-FB4F-44E6-EB69403BE4C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C78FE1-179B-04A5-E634-EA658C8D7522}"/>
              </a:ext>
            </a:extLst>
          </p:cNvPr>
          <p:cNvSpPr/>
          <p:nvPr/>
        </p:nvSpPr>
        <p:spPr>
          <a:xfrm>
            <a:off x="242887" y="74267"/>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Zechariah 2:11 And many nations shall be joined to the LORD in that day, and shall be my people: and I will dwell in the midst of thee, and thou shalt know that the LORD of hosts hath sent me unto thee.</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81888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0B81C5-0D4E-C220-ADF3-3F8E566640E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49616-1702-8F54-E767-9C3C23FDD2F5}"/>
              </a:ext>
            </a:extLst>
          </p:cNvPr>
          <p:cNvSpPr/>
          <p:nvPr/>
        </p:nvSpPr>
        <p:spPr>
          <a:xfrm>
            <a:off x="242887" y="74267"/>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8:13 And Jesus said unto the centurion, Go thy way; and as thou hast believed, so be it done unto thee. And his servant was healed in the selfsame hour.</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43052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9528CF-0532-05C0-4549-23C73C0955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2FACA9A-9B11-FFFA-3789-FDF8A6386E44}"/>
              </a:ext>
            </a:extLst>
          </p:cNvPr>
          <p:cNvSpPr/>
          <p:nvPr/>
        </p:nvSpPr>
        <p:spPr>
          <a:xfrm>
            <a:off x="242887" y="74267"/>
            <a:ext cx="11706226" cy="6305637"/>
          </a:xfrm>
          <a:prstGeom prst="rect">
            <a:avLst/>
          </a:prstGeom>
        </p:spPr>
        <p:txBody>
          <a:bodyPr wrap="square">
            <a:spAutoFit/>
          </a:bodyPr>
          <a:lstStyle/>
          <a:p>
            <a:pPr lvl="0" algn="just">
              <a:lnSpc>
                <a:spcPct val="107000"/>
              </a:lnSpc>
              <a:defRPr/>
            </a:pP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Mark 6:2-6 And when the sabbath day was come, he began to teach in the synagogue: and many hearing him were astonished, saying, From whence hath this man these things? and what wisdom is this which is given unto him, that even such mighty works are wrought by his hands? 3 Is not this the carpenter, the son of Mary, the brother of James, and Joses, and of Juda, and Simon? and are not his sisters here with us? And they were offended at him. </a:t>
            </a:r>
            <a:endPar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57055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2AD33E-5737-1AAC-EB47-768702A60E2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323AAE5-A2A5-47B4-DF73-A0089B079396}"/>
              </a:ext>
            </a:extLst>
          </p:cNvPr>
          <p:cNvSpPr/>
          <p:nvPr/>
        </p:nvSpPr>
        <p:spPr>
          <a:xfrm>
            <a:off x="242887" y="74267"/>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4 But Jesus said unto them, A prophet is not without </a:t>
            </a:r>
            <a:r>
              <a:rPr lang="en-US" sz="4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honour</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but in his own country, and among his own kin, and in his own house. 5 And he could there do no mighty work, save that he laid his hands upon a few sick folk, and healed them. 6 And he </a:t>
            </a:r>
            <a:r>
              <a:rPr lang="en-US" sz="4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marvelled</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because of their unbelief. And he went round about the villages, teaching.</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65091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3AEE1-D0A2-ABE3-29F1-6DB58B25B12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412A469-7B2A-7119-AD65-86F9647C2836}"/>
              </a:ext>
            </a:extLst>
          </p:cNvPr>
          <p:cNvSpPr/>
          <p:nvPr/>
        </p:nvSpPr>
        <p:spPr>
          <a:xfrm>
            <a:off x="242887" y="74267"/>
            <a:ext cx="11706226" cy="3975384"/>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Romans 4:21   </a:t>
            </a:r>
          </a:p>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being fully persuaded that, what he had promised, he was able also to perform.</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52394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5EC5C-7D05-DD2C-AE73-F1C9CF65391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AF4611F-9D4C-7921-F714-BC56DDC68FC2}"/>
              </a:ext>
            </a:extLst>
          </p:cNvPr>
          <p:cNvSpPr/>
          <p:nvPr/>
        </p:nvSpPr>
        <p:spPr>
          <a:xfrm>
            <a:off x="242887" y="106152"/>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12 But the children of the kingdom shall be cast out into outer darkness: there shall be weeping and gnashing of teeth.  13 And Jesus said unto the centurion, Go thy way; and as thou hast believed, so be it done unto thee. And his servant was healed in the selfsame hour.</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5305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68809"/>
            <a:ext cx="12192000" cy="364926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What Makes </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Marvel?</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EA7BF-F874-9487-BC18-C8FC012FED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F89B50-B29D-0384-30F7-685A8DB902B4}"/>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8:2 And, behold, there came a leper and worshipped him, saying, Lord, if thou wilt, thou canst make me clean. </a:t>
            </a:r>
          </a:p>
        </p:txBody>
      </p:sp>
    </p:spTree>
    <p:extLst>
      <p:ext uri="{BB962C8B-B14F-4D97-AF65-F5344CB8AC3E}">
        <p14:creationId xmlns:p14="http://schemas.microsoft.com/office/powerpoint/2010/main" val="1467927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425EA9-FB31-5E38-02EA-3E28903C2B7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61EF3D3-EA13-DF63-5B26-71771F4265BA}"/>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8:5 And when Jesus was entered into Capernaum, there came unto him a centurion, beseeching him, </a:t>
            </a:r>
          </a:p>
        </p:txBody>
      </p:sp>
    </p:spTree>
    <p:extLst>
      <p:ext uri="{BB962C8B-B14F-4D97-AF65-F5344CB8AC3E}">
        <p14:creationId xmlns:p14="http://schemas.microsoft.com/office/powerpoint/2010/main" val="2342627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FEF29-C984-B78D-6B99-8AE2F34FB46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1145640-7939-7104-AB3F-6E1F1B791890}"/>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8:6-10 And saying, Lord, my servant lieth at home sick of the palsy, grievously tormented. 7 And Jesus saith unto him, I will come and heal him. 8 The centurion answered and said, Lord, I am not worthy that thou shouldest come under my roof: but speak the word only, and my servant shall be healed. 9 For I am a man under authority, having soldiers under me: and I say to this man, Go, and he </a:t>
            </a:r>
            <a:r>
              <a:rPr kumimoji="0" lang="en-US" sz="36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goeth</a:t>
            </a:r>
            <a:r>
              <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to another, Come, and he cometh; and to my servant, Do this, and he doeth it. </a:t>
            </a:r>
          </a:p>
        </p:txBody>
      </p:sp>
    </p:spTree>
    <p:extLst>
      <p:ext uri="{BB962C8B-B14F-4D97-AF65-F5344CB8AC3E}">
        <p14:creationId xmlns:p14="http://schemas.microsoft.com/office/powerpoint/2010/main" val="1845734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8DF73-01D7-123A-0CC7-7260067253E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9634BE8-5246-34AA-8026-A37CE3FFBED0}"/>
              </a:ext>
            </a:extLst>
          </p:cNvPr>
          <p:cNvSpPr/>
          <p:nvPr/>
        </p:nvSpPr>
        <p:spPr>
          <a:xfrm>
            <a:off x="242887" y="142807"/>
            <a:ext cx="11706226" cy="395242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8:10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When Jesus heard it, he </a:t>
            </a:r>
            <a:r>
              <a:rPr kumimoji="0" lang="en-US" sz="8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marvelled</a:t>
            </a:r>
            <a:r>
              <a:rPr kumimoji="0" lang="en-US" sz="8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895261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109185</TotalTime>
  <Words>1642</Words>
  <Application>Microsoft Office PowerPoint</Application>
  <PresentationFormat>Widescreen</PresentationFormat>
  <Paragraphs>49</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737</cp:revision>
  <cp:lastPrinted>2020-01-28T17:57:24Z</cp:lastPrinted>
  <dcterms:created xsi:type="dcterms:W3CDTF">2019-08-31T20:33:16Z</dcterms:created>
  <dcterms:modified xsi:type="dcterms:W3CDTF">2025-08-03T01:12:46Z</dcterms:modified>
</cp:coreProperties>
</file>