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955" r:id="rId4"/>
    <p:sldId id="765" r:id="rId5"/>
    <p:sldId id="954" r:id="rId6"/>
    <p:sldId id="956" r:id="rId7"/>
    <p:sldId id="957" r:id="rId8"/>
    <p:sldId id="958" r:id="rId9"/>
    <p:sldId id="959" r:id="rId10"/>
    <p:sldId id="960" r:id="rId11"/>
    <p:sldId id="961" r:id="rId12"/>
    <p:sldId id="962" r:id="rId13"/>
    <p:sldId id="963" r:id="rId14"/>
    <p:sldId id="964" r:id="rId15"/>
    <p:sldId id="965" r:id="rId16"/>
    <p:sldId id="967" r:id="rId17"/>
    <p:sldId id="966" r:id="rId18"/>
    <p:sldId id="968" r:id="rId19"/>
    <p:sldId id="969" r:id="rId20"/>
    <p:sldId id="970" r:id="rId21"/>
    <p:sldId id="971" r:id="rId22"/>
    <p:sldId id="972" r:id="rId23"/>
    <p:sldId id="973" r:id="rId24"/>
    <p:sldId id="974" r:id="rId25"/>
    <p:sldId id="975" r:id="rId26"/>
    <p:sldId id="976" r:id="rId27"/>
    <p:sldId id="977" r:id="rId28"/>
    <p:sldId id="978" r:id="rId29"/>
    <p:sldId id="979" r:id="rId30"/>
    <p:sldId id="980" r:id="rId31"/>
    <p:sldId id="981" r:id="rId32"/>
    <p:sldId id="982" r:id="rId33"/>
    <p:sldId id="983" r:id="rId34"/>
    <p:sldId id="984" r:id="rId35"/>
    <p:sldId id="985" r:id="rId36"/>
    <p:sldId id="986" r:id="rId37"/>
    <p:sldId id="987" r:id="rId38"/>
    <p:sldId id="988" r:id="rId39"/>
    <p:sldId id="989" r:id="rId40"/>
    <p:sldId id="990" r:id="rId41"/>
    <p:sldId id="793" r:id="rId42"/>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74" d="100"/>
          <a:sy n="74" d="100"/>
        </p:scale>
        <p:origin x="72" y="7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8/30/2025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8/30/2025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8/30/2025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8/30/2025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8/30/2025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8/30/2025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8/30/2025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85832"/>
            <a:ext cx="12192000" cy="346806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9:9-13</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Nathan Holmes</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F7F238-D002-7E37-01E4-050BD7FBBD7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123E69A-6753-4A71-D2F4-EE9ECBBAE71F}"/>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9:10 </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And it came to pass, as Jesus sat at meat in the house, behold, many publicans and sinners came and sat down with him and his disciples.</a:t>
            </a:r>
          </a:p>
        </p:txBody>
      </p:sp>
    </p:spTree>
    <p:extLst>
      <p:ext uri="{BB962C8B-B14F-4D97-AF65-F5344CB8AC3E}">
        <p14:creationId xmlns:p14="http://schemas.microsoft.com/office/powerpoint/2010/main" val="2217401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125B3F-286F-0DB1-197B-C257A211F3D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140C34E-35C2-8795-9EB9-9E03212C3FD3}"/>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9:11 </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And when the Pharisees saw it, they said unto his disciples, Why </a:t>
            </a:r>
            <a:r>
              <a:rPr kumimoji="0" lang="en-US" sz="60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eateth</a:t>
            </a: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your Master with publicans and sinners?</a:t>
            </a:r>
          </a:p>
        </p:txBody>
      </p:sp>
    </p:spTree>
    <p:extLst>
      <p:ext uri="{BB962C8B-B14F-4D97-AF65-F5344CB8AC3E}">
        <p14:creationId xmlns:p14="http://schemas.microsoft.com/office/powerpoint/2010/main" val="3730081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FB74C5-9D48-BB8F-4487-456068E97F3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5706D43-9042-FD0E-5146-A7CBB0C00388}"/>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9:12 But when Jesus heard that, he said unto them, They that be whole need not a physician, but they that are sick.</a:t>
            </a:r>
          </a:p>
        </p:txBody>
      </p:sp>
    </p:spTree>
    <p:extLst>
      <p:ext uri="{BB962C8B-B14F-4D97-AF65-F5344CB8AC3E}">
        <p14:creationId xmlns:p14="http://schemas.microsoft.com/office/powerpoint/2010/main" val="223778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B91B87-634D-EA31-1573-81179E01162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69C6711-906C-285D-0F1D-290AFF74EAF4}"/>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10:3 For they being ignorant of God's righteousness, and going about to establish </a:t>
            </a:r>
            <a:r>
              <a:rPr kumimoji="0" lang="en-US" sz="5400" b="1" i="0" u="sng"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their own righteousness</a:t>
            </a: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have not submitted themselves unto the righteousness of God.</a:t>
            </a:r>
          </a:p>
        </p:txBody>
      </p:sp>
    </p:spTree>
    <p:extLst>
      <p:ext uri="{BB962C8B-B14F-4D97-AF65-F5344CB8AC3E}">
        <p14:creationId xmlns:p14="http://schemas.microsoft.com/office/powerpoint/2010/main" val="491977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A730F2-D078-D881-0A0A-0C9474DB171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CED41C6-4299-51FA-0CDE-82916F872FCF}"/>
              </a:ext>
            </a:extLst>
          </p:cNvPr>
          <p:cNvSpPr/>
          <p:nvPr/>
        </p:nvSpPr>
        <p:spPr>
          <a:xfrm>
            <a:off x="242887" y="1379"/>
            <a:ext cx="11706226" cy="68566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6:15-16 Which in his times he shall shew, who is the blessed and only Potentate, the King of kings, and Lord of lords; 16 Who only hath immortality, dwelling in the light which no man can approach unto; whom no man hath seen, nor can see: to whom be </a:t>
            </a:r>
            <a:r>
              <a:rPr kumimoji="0" lang="en-US" sz="46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honour</a:t>
            </a:r>
            <a:r>
              <a:rPr kumimoji="0" lang="en-US" sz="4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power everlasting. Amen.</a:t>
            </a:r>
          </a:p>
        </p:txBody>
      </p:sp>
    </p:spTree>
    <p:extLst>
      <p:ext uri="{BB962C8B-B14F-4D97-AF65-F5344CB8AC3E}">
        <p14:creationId xmlns:p14="http://schemas.microsoft.com/office/powerpoint/2010/main" val="1557451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116CD0-5CA4-1669-74DE-13DDBBC4E58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908191B-9646-06D7-8FFA-8B36DF096D21}"/>
              </a:ext>
            </a:extLst>
          </p:cNvPr>
          <p:cNvSpPr/>
          <p:nvPr/>
        </p:nvSpPr>
        <p:spPr>
          <a:xfrm>
            <a:off x="242887" y="151398"/>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33:20 And he said, Thou canst not see my face: for there shall no man see me, and live.</a:t>
            </a:r>
          </a:p>
        </p:txBody>
      </p:sp>
    </p:spTree>
    <p:extLst>
      <p:ext uri="{BB962C8B-B14F-4D97-AF65-F5344CB8AC3E}">
        <p14:creationId xmlns:p14="http://schemas.microsoft.com/office/powerpoint/2010/main" val="2163608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1D7524-FE23-17E5-72C1-892A584A675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9BDA5FD-482A-7228-3555-4A67C56459FA}"/>
              </a:ext>
            </a:extLst>
          </p:cNvPr>
          <p:cNvSpPr/>
          <p:nvPr/>
        </p:nvSpPr>
        <p:spPr>
          <a:xfrm>
            <a:off x="242887" y="151398"/>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21:27 </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And there shall in no wise enter into it any thing that </a:t>
            </a:r>
            <a:r>
              <a:rPr kumimoji="0" lang="en-US" sz="54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defileth</a:t>
            </a: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neither whatsoever worketh abomination, or </a:t>
            </a:r>
            <a:r>
              <a:rPr kumimoji="0" lang="en-US" sz="5400" b="1" i="0" u="sng"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maketh a lie</a:t>
            </a: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but they which are written in the Lamb's book of life.</a:t>
            </a:r>
          </a:p>
        </p:txBody>
      </p:sp>
    </p:spTree>
    <p:extLst>
      <p:ext uri="{BB962C8B-B14F-4D97-AF65-F5344CB8AC3E}">
        <p14:creationId xmlns:p14="http://schemas.microsoft.com/office/powerpoint/2010/main" val="1892230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F1AE2E-2D59-C5A5-72F1-1678F6E8C57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E2EFD9F-F82B-E185-1DAC-636FE14FFD11}"/>
              </a:ext>
            </a:extLst>
          </p:cNvPr>
          <p:cNvSpPr/>
          <p:nvPr/>
        </p:nvSpPr>
        <p:spPr>
          <a:xfrm>
            <a:off x="242887" y="151398"/>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9:12 </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But when Jesus heard that, he said unto them, They that be whole need not a physician, but they that are sick.</a:t>
            </a:r>
          </a:p>
        </p:txBody>
      </p:sp>
    </p:spTree>
    <p:extLst>
      <p:ext uri="{BB962C8B-B14F-4D97-AF65-F5344CB8AC3E}">
        <p14:creationId xmlns:p14="http://schemas.microsoft.com/office/powerpoint/2010/main" val="35879606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DDF96-66B2-B495-0A41-48E88B3FC9C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55A4663-BA8F-43F6-273D-BEB5EB556905}"/>
              </a:ext>
            </a:extLst>
          </p:cNvPr>
          <p:cNvSpPr/>
          <p:nvPr/>
        </p:nvSpPr>
        <p:spPr>
          <a:xfrm>
            <a:off x="242887" y="151398"/>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9:13 But go ye and learn what that </a:t>
            </a:r>
            <a:r>
              <a:rPr kumimoji="0" lang="en-US" sz="60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meaneth</a:t>
            </a: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I will have mercy, and not sacrifice: for I am not come to call the righteous, but sinners to repentance.</a:t>
            </a:r>
          </a:p>
        </p:txBody>
      </p:sp>
    </p:spTree>
    <p:extLst>
      <p:ext uri="{BB962C8B-B14F-4D97-AF65-F5344CB8AC3E}">
        <p14:creationId xmlns:p14="http://schemas.microsoft.com/office/powerpoint/2010/main" val="95000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DE95F9-F9CA-F382-B253-434E26AB3DB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2673111-59FD-3C7A-B58B-026FE011D6D3}"/>
              </a:ext>
            </a:extLst>
          </p:cNvPr>
          <p:cNvSpPr/>
          <p:nvPr/>
        </p:nvSpPr>
        <p:spPr>
          <a:xfrm>
            <a:off x="242887" y="151398"/>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147:2-3 </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LORD doth build up Jerusalem: he </a:t>
            </a:r>
            <a:r>
              <a:rPr kumimoji="0" lang="en-US" sz="54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gathereth</a:t>
            </a: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together the </a:t>
            </a:r>
            <a:r>
              <a:rPr kumimoji="0" lang="en-US" sz="5400" b="1" i="0" u="sng"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outcasts of Israel</a:t>
            </a: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3 He </a:t>
            </a:r>
            <a:r>
              <a:rPr kumimoji="0" lang="en-US" sz="54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healeth</a:t>
            </a: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the broken in heart, and </a:t>
            </a:r>
            <a:r>
              <a:rPr kumimoji="0" lang="en-US" sz="54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bindeth</a:t>
            </a: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up their wounds.</a:t>
            </a:r>
          </a:p>
        </p:txBody>
      </p:sp>
    </p:spTree>
    <p:extLst>
      <p:ext uri="{BB962C8B-B14F-4D97-AF65-F5344CB8AC3E}">
        <p14:creationId xmlns:p14="http://schemas.microsoft.com/office/powerpoint/2010/main" val="3080029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06152"/>
            <a:ext cx="11706226" cy="6562309"/>
          </a:xfrm>
          <a:prstGeom prst="rect">
            <a:avLst/>
          </a:prstGeom>
        </p:spPr>
        <p:txBody>
          <a:bodyPr wrap="square">
            <a:spAutoFit/>
          </a:bodyPr>
          <a:lstStyle/>
          <a:p>
            <a:pPr lvl="0" algn="just">
              <a:lnSpc>
                <a:spcPct val="107000"/>
              </a:lnSpc>
              <a:defRPr/>
            </a:pPr>
            <a:r>
              <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9:9-13   And as Jesus passed forth from thence, he saw a man, named Matthew, sitting at the receipt of custom: and he saith unto him, Follow me. And he arose, and followed him.  10 And it came to pass, as Jesus sat at meat in the house, behold, many publicans and sinners came and sat down with him and his disciples.  </a:t>
            </a:r>
          </a:p>
        </p:txBody>
      </p:sp>
    </p:spTree>
    <p:extLst>
      <p:ext uri="{BB962C8B-B14F-4D97-AF65-F5344CB8AC3E}">
        <p14:creationId xmlns:p14="http://schemas.microsoft.com/office/powerpoint/2010/main" val="3344361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AAEBBC-C37E-8EB8-9D0C-9CDFBE3157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C42359F-5384-2341-1930-444B9335486C}"/>
              </a:ext>
            </a:extLst>
          </p:cNvPr>
          <p:cNvSpPr/>
          <p:nvPr/>
        </p:nvSpPr>
        <p:spPr>
          <a:xfrm>
            <a:off x="242887" y="151398"/>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34:11 For thus saith the Lord GOD; Behold, I, even I, will both search my sheep, and seek them out.</a:t>
            </a:r>
          </a:p>
        </p:txBody>
      </p:sp>
    </p:spTree>
    <p:extLst>
      <p:ext uri="{BB962C8B-B14F-4D97-AF65-F5344CB8AC3E}">
        <p14:creationId xmlns:p14="http://schemas.microsoft.com/office/powerpoint/2010/main" val="2339081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AC8E13-8004-E2C3-DA1A-95A90C337A0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75C344A-CC5B-4F2B-A4F6-BD37BB835B2F}"/>
              </a:ext>
            </a:extLst>
          </p:cNvPr>
          <p:cNvSpPr/>
          <p:nvPr/>
        </p:nvSpPr>
        <p:spPr>
          <a:xfrm>
            <a:off x="242887" y="151398"/>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34:16 I will seek that which was lost, and bring again that which was driven away, and will bind up that which was broken, and will strengthen that </a:t>
            </a:r>
            <a:r>
              <a:rPr kumimoji="0" lang="en-US" sz="4800" b="1" i="0" u="sng"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which was sick</a:t>
            </a: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but I will destroy the fat and the strong; I will feed them with judgment.</a:t>
            </a:r>
          </a:p>
        </p:txBody>
      </p:sp>
    </p:spTree>
    <p:extLst>
      <p:ext uri="{BB962C8B-B14F-4D97-AF65-F5344CB8AC3E}">
        <p14:creationId xmlns:p14="http://schemas.microsoft.com/office/powerpoint/2010/main" val="16925299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E3DDBF-008A-E661-D551-7C06971D8AD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CCA6F25-5F77-44D0-1485-7513B2C0D24A}"/>
              </a:ext>
            </a:extLst>
          </p:cNvPr>
          <p:cNvSpPr/>
          <p:nvPr/>
        </p:nvSpPr>
        <p:spPr>
          <a:xfrm>
            <a:off x="242887" y="151398"/>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9:13 But go ye and learn what that </a:t>
            </a:r>
            <a:r>
              <a:rPr kumimoji="0" lang="en-US" sz="60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meaneth</a:t>
            </a: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I will have mercy, and not sacrifice: for I am not come to call the righteous, but sinners to repentance.</a:t>
            </a:r>
          </a:p>
        </p:txBody>
      </p:sp>
    </p:spTree>
    <p:extLst>
      <p:ext uri="{BB962C8B-B14F-4D97-AF65-F5344CB8AC3E}">
        <p14:creationId xmlns:p14="http://schemas.microsoft.com/office/powerpoint/2010/main" val="24000491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DB467B-F541-6D88-0ABC-DA822BAE66E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95A4F12-6E50-64A5-D931-C4DB7AE64390}"/>
              </a:ext>
            </a:extLst>
          </p:cNvPr>
          <p:cNvSpPr/>
          <p:nvPr/>
        </p:nvSpPr>
        <p:spPr>
          <a:xfrm>
            <a:off x="242887" y="151398"/>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Hosea 6:6 For I desired mercy, and not sacrifice; and the knowledge of God more than burnt offerings.</a:t>
            </a:r>
          </a:p>
        </p:txBody>
      </p:sp>
    </p:spTree>
    <p:extLst>
      <p:ext uri="{BB962C8B-B14F-4D97-AF65-F5344CB8AC3E}">
        <p14:creationId xmlns:p14="http://schemas.microsoft.com/office/powerpoint/2010/main" val="9614874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075695-3757-128F-7FB3-9D981EEDC66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4EA590F-D86D-B76A-71C4-2FAD1000E4B7}"/>
              </a:ext>
            </a:extLst>
          </p:cNvPr>
          <p:cNvSpPr/>
          <p:nvPr/>
        </p:nvSpPr>
        <p:spPr>
          <a:xfrm>
            <a:off x="242887" y="151398"/>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Hosea 6:7 </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But they like men have transgressed the covenant: there have they dealt treacherously against me.</a:t>
            </a:r>
          </a:p>
        </p:txBody>
      </p:sp>
    </p:spTree>
    <p:extLst>
      <p:ext uri="{BB962C8B-B14F-4D97-AF65-F5344CB8AC3E}">
        <p14:creationId xmlns:p14="http://schemas.microsoft.com/office/powerpoint/2010/main" val="32310177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5A22CA-6256-7BAE-8442-FD3E405C99C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8E3D823-C0A7-8498-CCF2-7B40BEF4EA98}"/>
              </a:ext>
            </a:extLst>
          </p:cNvPr>
          <p:cNvSpPr/>
          <p:nvPr/>
        </p:nvSpPr>
        <p:spPr>
          <a:xfrm>
            <a:off x="242887" y="151398"/>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Chronicles 19:7 Wherefore now let the fear of the LORD be upon you; take heed and do it: for there is no iniquity with the LORD our God, nor respect of persons, nor taking of gifts.</a:t>
            </a:r>
          </a:p>
        </p:txBody>
      </p:sp>
    </p:spTree>
    <p:extLst>
      <p:ext uri="{BB962C8B-B14F-4D97-AF65-F5344CB8AC3E}">
        <p14:creationId xmlns:p14="http://schemas.microsoft.com/office/powerpoint/2010/main" val="4938427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A0EBC4-41EB-160B-A132-084D1C67283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1F6E8B9-E7FA-102A-0355-4DF8359CC50C}"/>
              </a:ext>
            </a:extLst>
          </p:cNvPr>
          <p:cNvSpPr/>
          <p:nvPr/>
        </p:nvSpPr>
        <p:spPr>
          <a:xfrm>
            <a:off x="242887" y="151398"/>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2:1-4 My brethren, have not the faith of our Lord Jesus Christ, the Lord of glory, with respect of persons. 2 For if there come unto your assembly a man with a gold ring, in goodly apparel, and there come in also a poor man in vile raiment; 3 And ye have respect to him that </a:t>
            </a:r>
            <a:r>
              <a:rPr kumimoji="0" lang="en-US" sz="36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weareth</a:t>
            </a:r>
            <a:r>
              <a:rPr kumimoji="0" lang="en-US" sz="3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the gay clothing, and say unto him, Sit thou here in a good place; and say to the poor, Stand thou there, or sit here under my footstool: 4 Are ye not then partial in yourselves, and are become judges of evil thoughts?</a:t>
            </a:r>
          </a:p>
        </p:txBody>
      </p:sp>
    </p:spTree>
    <p:extLst>
      <p:ext uri="{BB962C8B-B14F-4D97-AF65-F5344CB8AC3E}">
        <p14:creationId xmlns:p14="http://schemas.microsoft.com/office/powerpoint/2010/main" val="14704444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870DFC-4C60-79CA-BFC6-F86CF7CC254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CB3A696-C5C7-7565-66C8-E5B2BD099769}"/>
              </a:ext>
            </a:extLst>
          </p:cNvPr>
          <p:cNvSpPr/>
          <p:nvPr/>
        </p:nvSpPr>
        <p:spPr>
          <a:xfrm>
            <a:off x="178593" y="-62914"/>
            <a:ext cx="11706226" cy="716459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5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2:5-9 Hearken, my beloved brethren, Hath not God chosen the poor of this world rich in faith, and heirs of the kingdom which he hath promised to them that love him? 6 But ye have despised the poor. Do not rich men oppress you, and draw you before the judgment seats? 7 Do not they blaspheme that worthy name by the which ye are called? 8 If ye fulfil the royal law according to the scripture, Thou shalt love thy </a:t>
            </a:r>
            <a:r>
              <a:rPr kumimoji="0" lang="en-US" sz="35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neighbour</a:t>
            </a:r>
            <a:r>
              <a:rPr kumimoji="0" lang="en-US" sz="35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as thyself, ye do well: 9 But if ye have respect to persons, ye commit sin, and are convinced of the law as transgressors.</a:t>
            </a:r>
          </a:p>
        </p:txBody>
      </p:sp>
    </p:spTree>
    <p:extLst>
      <p:ext uri="{BB962C8B-B14F-4D97-AF65-F5344CB8AC3E}">
        <p14:creationId xmlns:p14="http://schemas.microsoft.com/office/powerpoint/2010/main" val="10966829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7C929D-8CE4-06DA-F753-E3DF57D74F7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752EC9C-166E-C70D-8B30-AB1377CED217}"/>
              </a:ext>
            </a:extLst>
          </p:cNvPr>
          <p:cNvSpPr/>
          <p:nvPr/>
        </p:nvSpPr>
        <p:spPr>
          <a:xfrm>
            <a:off x="178593" y="-62914"/>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21:28-32 But what think ye? A certain man had two sons; and he came to the first, and said, Son, go work to day in my vineyard. 29 He answered and said, I will not: but afterward he repented, and went. 30 And he came to the second, and said likewise. And he answered and said, I go, sir: and went not. 31 Whether of them twain did the will of his father? They say unto him, The first. Jesus saith unto them, Verily I say unto you, That the publicans and the harlots go into the kingdom of God before you. </a:t>
            </a:r>
          </a:p>
        </p:txBody>
      </p:sp>
    </p:spTree>
    <p:extLst>
      <p:ext uri="{BB962C8B-B14F-4D97-AF65-F5344CB8AC3E}">
        <p14:creationId xmlns:p14="http://schemas.microsoft.com/office/powerpoint/2010/main" val="2715497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60460A-495E-DEED-DA14-0FE9B5BC0CD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F1F2A6D-7AB6-B948-7813-0080201981F6}"/>
              </a:ext>
            </a:extLst>
          </p:cNvPr>
          <p:cNvSpPr/>
          <p:nvPr/>
        </p:nvSpPr>
        <p:spPr>
          <a:xfrm>
            <a:off x="135730" y="89368"/>
            <a:ext cx="11706226" cy="3339632"/>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32 For John came unto you in the way of righteousness, and ye believed him not: but the publicans and the harlots believed him: and ye, when ye had seen it, repented not afterward, that ye might believe him.</a:t>
            </a:r>
            <a:endPar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6898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F03FB5-48D4-9EE3-E10B-85755A418FF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6172BE-9E8D-EC1A-5B72-7C296519604D}"/>
              </a:ext>
            </a:extLst>
          </p:cNvPr>
          <p:cNvSpPr/>
          <p:nvPr/>
        </p:nvSpPr>
        <p:spPr>
          <a:xfrm>
            <a:off x="242887" y="106152"/>
            <a:ext cx="11706226" cy="5974200"/>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11 And when the Pharisees saw it, they said unto his disciples, Why </a:t>
            </a:r>
            <a:r>
              <a:rPr lang="en-US" sz="40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eateth</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your Master with publicans and sinners?  12 But when Jesus heard that, he said unto them, They that be whole need not a physician, but they that are sick.  13 But go ye and learn what that </a:t>
            </a:r>
            <a:r>
              <a:rPr lang="en-US" sz="40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meaneth</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 will have mercy, and not sacrifice: for I am not come to call the righteous, but sinners to repentance.</a:t>
            </a:r>
            <a:endPar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7984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F02235-0F95-57BC-5D59-B83A87D47CE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0233905-26A7-BCDA-7C28-3BED000B50C5}"/>
              </a:ext>
            </a:extLst>
          </p:cNvPr>
          <p:cNvSpPr/>
          <p:nvPr/>
        </p:nvSpPr>
        <p:spPr>
          <a:xfrm>
            <a:off x="150018" y="203668"/>
            <a:ext cx="11706226" cy="3587072"/>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Corinthians 10:12 </a:t>
            </a:r>
          </a:p>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Wherefore let him that thinketh he </a:t>
            </a:r>
            <a:r>
              <a:rPr lang="en-US" sz="5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standeth</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take heed lest he fall.</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373241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2395C8-D1BC-9703-2EC4-13987ADAF51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37F302E-24A0-3D3A-CABF-1D0AE3C9DA55}"/>
              </a:ext>
            </a:extLst>
          </p:cNvPr>
          <p:cNvSpPr/>
          <p:nvPr/>
        </p:nvSpPr>
        <p:spPr>
          <a:xfrm>
            <a:off x="150018" y="203668"/>
            <a:ext cx="11706226" cy="5569730"/>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Romans 12:3 For I say, through the grace given unto me, to every man that is among you, not to think of himself more highly than he ought to think; but to think soberly, according as God hath dealt to every man the measure of faith.</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433467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BF8D1B-5644-A7B6-E681-542EF70A404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3502CE2-0FF4-E25F-71B9-012F7A93864A}"/>
              </a:ext>
            </a:extLst>
          </p:cNvPr>
          <p:cNvSpPr/>
          <p:nvPr/>
        </p:nvSpPr>
        <p:spPr>
          <a:xfrm>
            <a:off x="150018" y="203668"/>
            <a:ext cx="11706226" cy="6305637"/>
          </a:xfrm>
          <a:prstGeom prst="rect">
            <a:avLst/>
          </a:prstGeom>
        </p:spPr>
        <p:txBody>
          <a:bodyPr wrap="square">
            <a:spAutoFit/>
          </a:bodyPr>
          <a:lstStyle/>
          <a:p>
            <a:pPr lvl="0" algn="just">
              <a:lnSpc>
                <a:spcPct val="107000"/>
              </a:lnSpc>
              <a:defRPr/>
            </a:pPr>
            <a:r>
              <a:rPr lang="en-US" sz="3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Corinthians 4:6-7 And these things, brethren, I have in a figure transferred to myself and to Apollos for your sakes; that ye might learn in us not to think of men above that which is written, that no one of you be puffed up for one against another. 7 For who maketh thee to differ from another? and what hast thou that thou didst not receive? now if thou didst receive it, why dost thou glory, as if thou hadst not received it?</a:t>
            </a:r>
            <a:endParaRPr kumimoji="0" lang="en-US" sz="3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536367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0DC01-B721-01E2-5C5D-207EBF7AF96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7ECBB13-7DFD-F27A-F7FA-08F91FFDAB5B}"/>
              </a:ext>
            </a:extLst>
          </p:cNvPr>
          <p:cNvSpPr/>
          <p:nvPr/>
        </p:nvSpPr>
        <p:spPr>
          <a:xfrm>
            <a:off x="150018" y="203668"/>
            <a:ext cx="11706226" cy="5837817"/>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Isaiah 2:11-12 The lofty looks of man shall be humbled, and the haughtiness of men shall be bowed down, and the LORD alone shall be exalted in that day. 12 For the day of the LORD of hosts shall be upon every one that is proud and lofty, and upon every one that is lifted up; and he shall be brought low:</a:t>
            </a:r>
            <a:endPar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97500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EB490F-9EA5-ED86-4CAC-82D7B451796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5A29113-6A27-8387-79C7-6121F1D80B0C}"/>
              </a:ext>
            </a:extLst>
          </p:cNvPr>
          <p:cNvSpPr/>
          <p:nvPr/>
        </p:nvSpPr>
        <p:spPr>
          <a:xfrm>
            <a:off x="150018" y="203668"/>
            <a:ext cx="11706226" cy="5365380"/>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Timothy 1:15 </a:t>
            </a:r>
          </a:p>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This is a faithful saying, and worthy of all acceptation, that Christ Jesus came into the world to save sinners; of whom I am chief.</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58286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EA7885-D01F-5406-0F81-98FE754B07B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E585A18-46C6-37A4-329B-F23B274A1BB3}"/>
              </a:ext>
            </a:extLst>
          </p:cNvPr>
          <p:cNvSpPr/>
          <p:nvPr/>
        </p:nvSpPr>
        <p:spPr>
          <a:xfrm>
            <a:off x="150018" y="203668"/>
            <a:ext cx="11706226" cy="3587072"/>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Proverbs 22:4 </a:t>
            </a:r>
          </a:p>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By humility and the fear of the LORD are riches, and </a:t>
            </a:r>
            <a:r>
              <a:rPr lang="en-US" sz="5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honour</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life.</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21106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FDC820-A236-6FA6-6346-C476BFED680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A9FBD0E-A2D6-CA4C-F6B4-9914D3E0E809}"/>
              </a:ext>
            </a:extLst>
          </p:cNvPr>
          <p:cNvSpPr/>
          <p:nvPr/>
        </p:nvSpPr>
        <p:spPr>
          <a:xfrm>
            <a:off x="150018" y="203668"/>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Judges 6:15-16 And he said unto him, Oh my Lord, wherewith shall I save Israel? behold, my family is poor in Manasseh, and I am the least in my father's house. 16 And the LORD said unto him, Surely I will be with thee, and thou shalt smite the Midianites as one man.</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86429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BB8C4A-AB1F-C834-23C4-A8CB63F1784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F0681DE-66D0-7E95-F34E-40E772961D0D}"/>
              </a:ext>
            </a:extLst>
          </p:cNvPr>
          <p:cNvSpPr/>
          <p:nvPr/>
        </p:nvSpPr>
        <p:spPr>
          <a:xfrm>
            <a:off x="150018" y="203668"/>
            <a:ext cx="11706226" cy="4476225"/>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Hebrews 11:31   By faith the harlot Rahab perished not with them that believed not, when she had received the spies with peace.</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94648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1C27A7-66B6-6A96-2BE3-EE94971830A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290B5D5-2701-81CB-17CD-13DC9ED8D235}"/>
              </a:ext>
            </a:extLst>
          </p:cNvPr>
          <p:cNvSpPr/>
          <p:nvPr/>
        </p:nvSpPr>
        <p:spPr>
          <a:xfrm>
            <a:off x="150018" y="203668"/>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Samuel 16:7 But the LORD said unto Samuel, Look not on his countenance, or on the height of his stature; because I have refused him: for the LORD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not as man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for man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looketh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on the outward appearance, but the LORD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looketh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on the heart.</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23420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226200-5A4E-1FBE-B7D6-0D8129676D2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5E63B2B-D285-3597-F776-FEFFE34EEFB3}"/>
              </a:ext>
            </a:extLst>
          </p:cNvPr>
          <p:cNvSpPr/>
          <p:nvPr/>
        </p:nvSpPr>
        <p:spPr>
          <a:xfrm>
            <a:off x="150017" y="112579"/>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Corinthians 1:25-29 Because the foolishness of God is wiser than men; and the weakness of God is stronger than men. 26 For ye see your calling, brethren, how that not many wise men after the flesh, not many mighty, not many noble, are called: 27 But God hath chosen the foolish things of the world to confound the wise; and God hath chosen the weak things of the world to confound the things which are mighty; </a:t>
            </a:r>
            <a:endPar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40441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968809"/>
            <a:ext cx="12192000" cy="364926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Outcasts, Misfits, </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and Sinners</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925251-CDA9-6F1D-A31C-EA3A9B350C1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7ECE0F9-06E1-55F3-9171-99B5BA910AE2}"/>
              </a:ext>
            </a:extLst>
          </p:cNvPr>
          <p:cNvSpPr/>
          <p:nvPr/>
        </p:nvSpPr>
        <p:spPr>
          <a:xfrm>
            <a:off x="150018" y="203668"/>
            <a:ext cx="11706226" cy="4779385"/>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28 And base things of the world, and things which are despised, hath God chosen, yea, and things which are not, to bring to nought things that are: 29 That no flesh should glory in his presence.</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00208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AEA7BF-F874-9487-BC18-C8FC012FED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5F89B50-B29D-0384-30F7-685A8DB902B4}"/>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9:9 And as Jesus passed forth from thence, he saw a man, named Matthew, sitting at the receipt of custom: and he saith unto him, Follow me. And he arose, and followed him. </a:t>
            </a:r>
          </a:p>
        </p:txBody>
      </p:sp>
    </p:spTree>
    <p:extLst>
      <p:ext uri="{BB962C8B-B14F-4D97-AF65-F5344CB8AC3E}">
        <p14:creationId xmlns:p14="http://schemas.microsoft.com/office/powerpoint/2010/main" val="1467927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0AEFCD-BB5B-B146-F64E-0CC67B009D4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4720996-5C96-4568-5AD1-B01E5DC2798E}"/>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5:27-28 And after these things he went forth, and saw a publican, named Levi, sitting at the receipt of custom: and he said unto him, Follow me. 28 And he left all, rose up, and followed him.</a:t>
            </a:r>
          </a:p>
        </p:txBody>
      </p:sp>
    </p:spTree>
    <p:extLst>
      <p:ext uri="{BB962C8B-B14F-4D97-AF65-F5344CB8AC3E}">
        <p14:creationId xmlns:p14="http://schemas.microsoft.com/office/powerpoint/2010/main" val="514951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27E032-FC3D-C33E-DD01-08A0572359E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02B95B5-5000-7064-55A5-8EC6FA9E988B}"/>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5:27 </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And after these things he went forth, and saw a </a:t>
            </a:r>
            <a:r>
              <a:rPr kumimoji="0" lang="en-US" sz="6000" b="1" i="0" u="sng"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publican</a:t>
            </a: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named Levi, sitting at the </a:t>
            </a:r>
            <a:r>
              <a:rPr kumimoji="0" lang="en-US" sz="6000" b="1" i="0" u="sng"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receipt of custom</a:t>
            </a: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864721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429E3E-E891-C466-DDFD-BC9A74A4CB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4D6BD12-C519-841E-0A62-157673E3AE71}"/>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3:12-13 Then came also publicans to be baptized, and said unto him, Master, what shall we do? 13 And he said unto them, Exact no more than that which is appointed you.</a:t>
            </a:r>
          </a:p>
        </p:txBody>
      </p:sp>
    </p:spTree>
    <p:extLst>
      <p:ext uri="{BB962C8B-B14F-4D97-AF65-F5344CB8AC3E}">
        <p14:creationId xmlns:p14="http://schemas.microsoft.com/office/powerpoint/2010/main" val="1238432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D40278-EFF7-8912-0816-DA64AD03FFC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0E641AB-613F-D92B-F8BF-C2E95D87E20C}"/>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5:29 And Levi made him a great feast in his own house: and there was a great company of publicans and of others that sat down with them.</a:t>
            </a:r>
          </a:p>
        </p:txBody>
      </p:sp>
    </p:spTree>
    <p:extLst>
      <p:ext uri="{BB962C8B-B14F-4D97-AF65-F5344CB8AC3E}">
        <p14:creationId xmlns:p14="http://schemas.microsoft.com/office/powerpoint/2010/main" val="32711673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109271</TotalTime>
  <Words>1911</Words>
  <Application>Microsoft Office PowerPoint</Application>
  <PresentationFormat>Widescreen</PresentationFormat>
  <Paragraphs>60</Paragraphs>
  <Slides>41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Calibri</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Nathan Holmes</cp:lastModifiedBy>
  <cp:revision>745</cp:revision>
  <cp:lastPrinted>2020-01-28T17:57:24Z</cp:lastPrinted>
  <dcterms:created xsi:type="dcterms:W3CDTF">2019-08-31T20:33:16Z</dcterms:created>
  <dcterms:modified xsi:type="dcterms:W3CDTF">2025-08-30T18:10:46Z</dcterms:modified>
</cp:coreProperties>
</file>