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1050" r:id="rId4"/>
    <p:sldId id="765" r:id="rId5"/>
    <p:sldId id="954" r:id="rId6"/>
    <p:sldId id="1051" r:id="rId7"/>
    <p:sldId id="1052" r:id="rId8"/>
    <p:sldId id="1053" r:id="rId9"/>
    <p:sldId id="1054" r:id="rId10"/>
    <p:sldId id="1055" r:id="rId11"/>
    <p:sldId id="1056" r:id="rId12"/>
    <p:sldId id="1057" r:id="rId13"/>
    <p:sldId id="1058" r:id="rId14"/>
    <p:sldId id="1059" r:id="rId15"/>
    <p:sldId id="1060" r:id="rId16"/>
    <p:sldId id="1061" r:id="rId17"/>
    <p:sldId id="1062" r:id="rId18"/>
    <p:sldId id="1063" r:id="rId19"/>
    <p:sldId id="1064" r:id="rId20"/>
    <p:sldId id="1066" r:id="rId21"/>
    <p:sldId id="1067" r:id="rId22"/>
    <p:sldId id="1068" r:id="rId23"/>
    <p:sldId id="1069" r:id="rId24"/>
    <p:sldId id="1070" r:id="rId25"/>
    <p:sldId id="1071" r:id="rId26"/>
    <p:sldId id="1072" r:id="rId27"/>
    <p:sldId id="1073" r:id="rId28"/>
    <p:sldId id="1074" r:id="rId29"/>
    <p:sldId id="1075" r:id="rId30"/>
    <p:sldId id="1076" r:id="rId31"/>
    <p:sldId id="1077" r:id="rId32"/>
    <p:sldId id="1078" r:id="rId33"/>
    <p:sldId id="1079" r:id="rId34"/>
    <p:sldId id="1080" r:id="rId35"/>
    <p:sldId id="1081" r:id="rId36"/>
    <p:sldId id="1082" r:id="rId37"/>
    <p:sldId id="1083" r:id="rId38"/>
    <p:sldId id="793" r:id="rId3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80" d="100"/>
          <a:sy n="80" d="100"/>
        </p:scale>
        <p:origin x="80" y="18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8/23/2025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8/23/2025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8/23/2025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8/23/2025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8/23/2025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8/23/2025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9:1-8</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0BB68A-D1F2-69F8-E687-33404A85824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8FD524-7171-FD5B-5BCA-EFBDF61F0318}"/>
              </a:ext>
            </a:extLst>
          </p:cNvPr>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9:2-4 And, behold, they brought to him a man sick of the palsy, lying on a bed: and Jesus seeing their faith said unto the sick of the palsy; Son, be of good cheer; thy sins be forgiven thee. 3 And, behold, certain of the scribes said within themselves, This man </a:t>
            </a:r>
            <a:r>
              <a:rPr kumimoji="0" lang="en-US" sz="42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blasphemeth</a:t>
            </a:r>
            <a:r>
              <a:rPr kumimoji="0" lang="en-US" sz="42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4 And Jesus knowing their thoughts said, Wherefore think ye evil in your hearts?</a:t>
            </a:r>
          </a:p>
        </p:txBody>
      </p:sp>
    </p:spTree>
    <p:extLst>
      <p:ext uri="{BB962C8B-B14F-4D97-AF65-F5344CB8AC3E}">
        <p14:creationId xmlns:p14="http://schemas.microsoft.com/office/powerpoint/2010/main" val="30035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4B1B2-20E6-B41C-E021-FC5F1AA571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95E0545-07B8-5F07-43DB-2C66DE033F2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2:23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all the churches shall know that I am he which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searcheth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reins and hearts: and I will give unto every one of you according to your works.</a:t>
            </a:r>
          </a:p>
        </p:txBody>
      </p:sp>
    </p:spTree>
    <p:extLst>
      <p:ext uri="{BB962C8B-B14F-4D97-AF65-F5344CB8AC3E}">
        <p14:creationId xmlns:p14="http://schemas.microsoft.com/office/powerpoint/2010/main" val="2327657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71401-F2B5-85FD-6E2D-03BFBB32947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324A16-E606-9C6F-BAEA-3ACBA3D11540}"/>
              </a:ext>
            </a:extLst>
          </p:cNvPr>
          <p:cNvSpPr/>
          <p:nvPr/>
        </p:nvSpPr>
        <p:spPr>
          <a:xfrm>
            <a:off x="242887" y="142807"/>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Chronicles 28:9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the LORD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searcheth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all hearts, and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understandeth</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all the imaginations of the thoughts: if thou seek him, he will be found of thee; but if thou forsake him, he will cast thee off for ever.</a:t>
            </a:r>
          </a:p>
        </p:txBody>
      </p:sp>
    </p:spTree>
    <p:extLst>
      <p:ext uri="{BB962C8B-B14F-4D97-AF65-F5344CB8AC3E}">
        <p14:creationId xmlns:p14="http://schemas.microsoft.com/office/powerpoint/2010/main" val="3094649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6FEA6-E2BF-2EA3-69FA-346677BD157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F798E1-9286-BFA9-3228-501DB04F4ECA}"/>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 In the beginning was the Word, and the Word was with God, and the Word was God.</a:t>
            </a:r>
          </a:p>
        </p:txBody>
      </p:sp>
    </p:spTree>
    <p:extLst>
      <p:ext uri="{BB962C8B-B14F-4D97-AF65-F5344CB8AC3E}">
        <p14:creationId xmlns:p14="http://schemas.microsoft.com/office/powerpoint/2010/main" val="1600076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0DF39-B282-2E38-A1BA-F7CC7ED293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1E54B8-69DD-FFFC-8BFC-9F1430A4B4EE}"/>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1:14 And the Word was made flesh, and dwelt among us, (and we beheld his glory, the glory as of the only begotten of the Father,) full of grace and truth.</a:t>
            </a:r>
          </a:p>
        </p:txBody>
      </p:sp>
    </p:spTree>
    <p:extLst>
      <p:ext uri="{BB962C8B-B14F-4D97-AF65-F5344CB8AC3E}">
        <p14:creationId xmlns:p14="http://schemas.microsoft.com/office/powerpoint/2010/main" val="1060018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8A2BDF-92FF-3000-C420-94FC6C76975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4AB9FAC-522C-C2F1-AB78-AEE490E706F3}"/>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4:12-13 For the word of God is quick, and powerful, and sharper than any </a:t>
            </a:r>
            <a:r>
              <a:rPr kumimoji="0" lang="en-US" sz="4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twoedged</a:t>
            </a:r>
            <a:r>
              <a:rPr kumimoji="0" lang="en-US" sz="4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sword, piercing even to the dividing asunder of soul and spirit, and of the joints and marrow, and is a discerner of the thoughts and intents of the heart. 13 Neither is there any creature that is not manifest in his sight: but all things are naked and opened unto the eyes of him with whom we have to do.</a:t>
            </a:r>
          </a:p>
        </p:txBody>
      </p:sp>
    </p:spTree>
    <p:extLst>
      <p:ext uri="{BB962C8B-B14F-4D97-AF65-F5344CB8AC3E}">
        <p14:creationId xmlns:p14="http://schemas.microsoft.com/office/powerpoint/2010/main" val="1364796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ADC3C-F76E-C9E4-12A7-35FEAE123D8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559DCFD-6E07-D575-A1A6-861164E990D1}"/>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9:4-7 And Jesus knowing their thoughts said, Wherefore think ye evil in your hearts? 5 For whether is easier, to say, Thy sins be forgiven thee; or to say, Arise, and walk? 6 But that ye may know that the Son of man hath power on earth to forgive sins, (then saith he to the sick of the palsy,) Arise, take up thy bed, and go unto thine house.</a:t>
            </a:r>
          </a:p>
        </p:txBody>
      </p:sp>
    </p:spTree>
    <p:extLst>
      <p:ext uri="{BB962C8B-B14F-4D97-AF65-F5344CB8AC3E}">
        <p14:creationId xmlns:p14="http://schemas.microsoft.com/office/powerpoint/2010/main" val="144625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77009-5AC8-949B-8E91-AC75C773F6A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AD0B1D-FF48-E046-8E59-8FD82F831306}"/>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8:17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That it might be fulfilled which was spoken by Esaias the prophet, saying, Himself took our infirmities, and bare our sicknesses.</a:t>
            </a:r>
          </a:p>
        </p:txBody>
      </p:sp>
    </p:spTree>
    <p:extLst>
      <p:ext uri="{BB962C8B-B14F-4D97-AF65-F5344CB8AC3E}">
        <p14:creationId xmlns:p14="http://schemas.microsoft.com/office/powerpoint/2010/main" val="118561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AA3830-100D-6444-CCB0-1C93B123F55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9AB2727-7D23-1276-513E-E2057787B982}"/>
              </a:ext>
            </a:extLst>
          </p:cNvPr>
          <p:cNvSpPr/>
          <p:nvPr/>
        </p:nvSpPr>
        <p:spPr>
          <a:xfrm>
            <a:off x="242887" y="142807"/>
            <a:ext cx="11706226" cy="657179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4:23-24 And Jesus went about all Galilee, teaching in their synagogues, and preaching the gospel of the kingdom, and healing all manner of sickness and all manner of disease among the people. 24 And his fame went throughout all Syria: and they brought unto him all sick people that were taken with divers diseases and torments, and those which were possessed with devils, and those which were </a:t>
            </a:r>
            <a:r>
              <a:rPr kumimoji="0" lang="en-US" sz="36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lunatick</a:t>
            </a:r>
            <a:r>
              <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those that had the palsy; and he healed them.</a:t>
            </a:r>
          </a:p>
        </p:txBody>
      </p:sp>
    </p:spTree>
    <p:extLst>
      <p:ext uri="{BB962C8B-B14F-4D97-AF65-F5344CB8AC3E}">
        <p14:creationId xmlns:p14="http://schemas.microsoft.com/office/powerpoint/2010/main" val="3961785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1AC72-AAFB-D0FD-83D8-707B919536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44B716C-CB86-B536-0B22-57D6BAE7F931}"/>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5:14-15 Is any sick among you? let him call for the elders of the church; and let them pray over him, anointing him with oil in the name of the Lord: 15 And the prayer of faith shall save the sick, and the Lord shall raise him up; and if he have committed sins, they shall be forgiven him.</a:t>
            </a:r>
          </a:p>
        </p:txBody>
      </p:sp>
    </p:spTree>
    <p:extLst>
      <p:ext uri="{BB962C8B-B14F-4D97-AF65-F5344CB8AC3E}">
        <p14:creationId xmlns:p14="http://schemas.microsoft.com/office/powerpoint/2010/main" val="3129805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06152"/>
            <a:ext cx="11706226" cy="6121419"/>
          </a:xfrm>
          <a:prstGeom prst="rect">
            <a:avLst/>
          </a:prstGeom>
        </p:spPr>
        <p:txBody>
          <a:bodyPr wrap="square">
            <a:spAutoFit/>
          </a:bodyPr>
          <a:lstStyle/>
          <a:p>
            <a:pPr lvl="0" algn="just">
              <a:lnSpc>
                <a:spcPct val="107000"/>
              </a:lnSpc>
              <a:defRPr/>
            </a:pPr>
            <a:r>
              <a:rPr kumimoji="0" lang="en-US" sz="41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9:1-8   And he entered into a ship, and passed over, and came into his own city.  2 And, behold, they brought to him a man sick of the palsy, lying on a bed: and Jesus seeing their faith said unto the sick of the palsy; Son, be of good cheer; thy sins be forgiven thee.  3 And, behold, certain of the scribes said within themselves, This man </a:t>
            </a:r>
            <a:r>
              <a:rPr kumimoji="0" lang="en-US" sz="41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blasphemeth</a:t>
            </a:r>
            <a:r>
              <a:rPr kumimoji="0" lang="en-US" sz="41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297CA-FCA8-532F-A973-176ED2C5A06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CCDAA5B-0B25-7A5E-ECC2-A601EA705FD1}"/>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9:2 And, behold, they brought to him a man sick of the palsy, lying on a bed: and Jesus </a:t>
            </a:r>
            <a:r>
              <a:rPr kumimoji="0" lang="en-US" sz="54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seeing their faith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said unto the sick of the palsy; Son, be of good cheer; thy sins be forgiven thee.</a:t>
            </a:r>
          </a:p>
        </p:txBody>
      </p:sp>
    </p:spTree>
    <p:extLst>
      <p:ext uri="{BB962C8B-B14F-4D97-AF65-F5344CB8AC3E}">
        <p14:creationId xmlns:p14="http://schemas.microsoft.com/office/powerpoint/2010/main" val="38331688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6F061-2C19-EB82-034E-689B2581E1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D7A5123-6737-52E9-7A8A-C19F9D911561}"/>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9:3-4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And, behold, certain of the scribes said within themselves, This man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blasphemeth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4 And Jesus knowing their thoughts said, Wherefore think ye evil in your hearts?</a:t>
            </a:r>
          </a:p>
        </p:txBody>
      </p:sp>
    </p:spTree>
    <p:extLst>
      <p:ext uri="{BB962C8B-B14F-4D97-AF65-F5344CB8AC3E}">
        <p14:creationId xmlns:p14="http://schemas.microsoft.com/office/powerpoint/2010/main" val="6623541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0FDB04-183B-0F54-0BDC-07E31D6D0B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E4E4A6B-C2E2-02AB-D63B-E3FC18AD67BD}"/>
              </a:ext>
            </a:extLst>
          </p:cNvPr>
          <p:cNvSpPr/>
          <p:nvPr/>
        </p:nvSpPr>
        <p:spPr>
          <a:xfrm>
            <a:off x="242887" y="270028"/>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5 For whether is easier, to say, Thy sins be forgiven thee; or to say, Arise, and walk?</a:t>
            </a:r>
          </a:p>
        </p:txBody>
      </p:sp>
    </p:spTree>
    <p:extLst>
      <p:ext uri="{BB962C8B-B14F-4D97-AF65-F5344CB8AC3E}">
        <p14:creationId xmlns:p14="http://schemas.microsoft.com/office/powerpoint/2010/main" val="2883123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7A46B7-8B49-EFAF-4CD6-47B180F0CF2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5742741-D1E0-21FE-B7FE-C05D18EBA335}"/>
              </a:ext>
            </a:extLst>
          </p:cNvPr>
          <p:cNvSpPr/>
          <p:nvPr/>
        </p:nvSpPr>
        <p:spPr>
          <a:xfrm>
            <a:off x="242887" y="0"/>
            <a:ext cx="11706226" cy="69392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9:6 But that ye may know that the Son of man hath power on earth to forgive sins, (then saith he to the sick of the palsy,) Arise, take up thy bed, and go unto thine house.</a:t>
            </a:r>
          </a:p>
        </p:txBody>
      </p:sp>
    </p:spTree>
    <p:extLst>
      <p:ext uri="{BB962C8B-B14F-4D97-AF65-F5344CB8AC3E}">
        <p14:creationId xmlns:p14="http://schemas.microsoft.com/office/powerpoint/2010/main" val="18072979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DEE891-81B5-613A-A460-829F9A1B43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866DE9-5B8A-95EA-2673-218F03F3D2DB}"/>
              </a:ext>
            </a:extLst>
          </p:cNvPr>
          <p:cNvSpPr/>
          <p:nvPr/>
        </p:nvSpPr>
        <p:spPr>
          <a:xfrm>
            <a:off x="242887" y="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9:7-8 And he arose, and departed to his house. 8 But when the multitudes saw it, they </a:t>
            </a:r>
            <a:r>
              <a:rPr kumimoji="0" lang="en-US" sz="60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marvelled</a:t>
            </a: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glorified God, which had given such power unto men.</a:t>
            </a:r>
          </a:p>
        </p:txBody>
      </p:sp>
    </p:spTree>
    <p:extLst>
      <p:ext uri="{BB962C8B-B14F-4D97-AF65-F5344CB8AC3E}">
        <p14:creationId xmlns:p14="http://schemas.microsoft.com/office/powerpoint/2010/main" val="872764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97E4E-7257-7B48-E1DE-436B4F9AA7A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A6E8D8-0778-DB38-5CAB-1F67F5D48D72}"/>
              </a:ext>
            </a:extLst>
          </p:cNvPr>
          <p:cNvSpPr/>
          <p:nvPr/>
        </p:nvSpPr>
        <p:spPr>
          <a:xfrm>
            <a:off x="242887" y="0"/>
            <a:ext cx="11706226" cy="64907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5:30-31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God of our fathers raised up Jesus, whom ye slew and hanged on a tree. 31 Him hath God exalted with his right hand to be a Prince and a </a:t>
            </a:r>
            <a:r>
              <a:rPr kumimoji="0" lang="en-US" sz="49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Saviour</a:t>
            </a:r>
            <a:r>
              <a:rPr kumimoji="0" lang="en-US" sz="49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to give repentance to Israel, and forgiveness of sins.</a:t>
            </a:r>
          </a:p>
        </p:txBody>
      </p:sp>
    </p:spTree>
    <p:extLst>
      <p:ext uri="{BB962C8B-B14F-4D97-AF65-F5344CB8AC3E}">
        <p14:creationId xmlns:p14="http://schemas.microsoft.com/office/powerpoint/2010/main" val="38500355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53F986-21F6-700A-BACC-355EE1936F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2CCF954-2868-FDFA-1C36-C2E01C262C99}"/>
              </a:ext>
            </a:extLst>
          </p:cNvPr>
          <p:cNvSpPr/>
          <p:nvPr/>
        </p:nvSpPr>
        <p:spPr>
          <a:xfrm>
            <a:off x="242887" y="0"/>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To him give all the prophets witness, that through his name whosoever believeth in him shall receive remission of sins.</a:t>
            </a:r>
          </a:p>
        </p:txBody>
      </p:sp>
    </p:spTree>
    <p:extLst>
      <p:ext uri="{BB962C8B-B14F-4D97-AF65-F5344CB8AC3E}">
        <p14:creationId xmlns:p14="http://schemas.microsoft.com/office/powerpoint/2010/main" val="15098792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EB1097-2B4E-A150-13FF-E0F079FC06E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4C8FF1A-F819-1B86-E890-FD8E118657EA}"/>
              </a:ext>
            </a:extLst>
          </p:cNvPr>
          <p:cNvSpPr/>
          <p:nvPr/>
        </p:nvSpPr>
        <p:spPr>
          <a:xfrm>
            <a:off x="242887" y="0"/>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14:12 Verily, verily, I say unto you, He that believeth on me, the works that I do shall he do also; and greater works than these shall he do; because I go unto my Father.</a:t>
            </a:r>
          </a:p>
        </p:txBody>
      </p:sp>
    </p:spTree>
    <p:extLst>
      <p:ext uri="{BB962C8B-B14F-4D97-AF65-F5344CB8AC3E}">
        <p14:creationId xmlns:p14="http://schemas.microsoft.com/office/powerpoint/2010/main" val="10240036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873D4-33AC-887C-B261-2DC9C872D0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108A6D-5107-88C4-9488-CF9938DB0DFD}"/>
              </a:ext>
            </a:extLst>
          </p:cNvPr>
          <p:cNvSpPr/>
          <p:nvPr/>
        </p:nvSpPr>
        <p:spPr>
          <a:xfrm>
            <a:off x="242887" y="0"/>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1:8 But ye shall receive power, after that the Holy Ghost is come upon you: and ye shall be witnesses unto me both in Jerusalem, and in all Judaea, and in Samaria, and unto the uttermost part of the earth.</a:t>
            </a:r>
          </a:p>
        </p:txBody>
      </p:sp>
    </p:spTree>
    <p:extLst>
      <p:ext uri="{BB962C8B-B14F-4D97-AF65-F5344CB8AC3E}">
        <p14:creationId xmlns:p14="http://schemas.microsoft.com/office/powerpoint/2010/main" val="16001322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CB79FB-752A-305A-7B19-A7F90DDDE13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339E594-4857-E321-1AB3-4035BCCA4888}"/>
              </a:ext>
            </a:extLst>
          </p:cNvPr>
          <p:cNvSpPr/>
          <p:nvPr/>
        </p:nvSpPr>
        <p:spPr>
          <a:xfrm>
            <a:off x="242887" y="79513"/>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6:6 Knowing this, that our old man is crucified with him, that the body of sin might be destroyed, that henceforth we should not serve sin.</a:t>
            </a:r>
          </a:p>
        </p:txBody>
      </p:sp>
    </p:spTree>
    <p:extLst>
      <p:ext uri="{BB962C8B-B14F-4D97-AF65-F5344CB8AC3E}">
        <p14:creationId xmlns:p14="http://schemas.microsoft.com/office/powerpoint/2010/main" val="1384568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20042-DC12-FBC5-AEB7-735C3E44BAD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015F53-32D6-6A54-6DCB-8E93A1D8504F}"/>
              </a:ext>
            </a:extLst>
          </p:cNvPr>
          <p:cNvSpPr/>
          <p:nvPr/>
        </p:nvSpPr>
        <p:spPr>
          <a:xfrm>
            <a:off x="242887" y="106152"/>
            <a:ext cx="11706226" cy="6571799"/>
          </a:xfrm>
          <a:prstGeom prst="rect">
            <a:avLst/>
          </a:prstGeom>
        </p:spPr>
        <p:txBody>
          <a:bodyPr wrap="square">
            <a:spAutoFit/>
          </a:bodyPr>
          <a:lstStyle/>
          <a:p>
            <a:pPr lvl="0" algn="just">
              <a:lnSpc>
                <a:spcPct val="107000"/>
              </a:lnSpc>
              <a:defRPr/>
            </a:pP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 And Jesus knowing their thoughts said, Wherefore think ye evil in your hearts?  5 For whether is easier, to say, Thy sins be forgiven thee; or to say, Arise, and walk?  6 But that ye may know that the Son of man hath power on earth to forgive sins, (then saith he to the sick of the palsy,) Arise, take up thy bed, and go unto thine house.  7 And he arose, and departed to his house.  8 But when the multitudes saw it, they </a:t>
            </a:r>
            <a:r>
              <a:rPr lang="en-US" sz="3600" b="1" dirty="0" err="1">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marvelled</a:t>
            </a:r>
            <a:r>
              <a:rPr lang="en-US" sz="3600" b="1" dirty="0">
                <a:solidFill>
                  <a:prstClr val="white"/>
                </a:solidFill>
                <a:effectLst>
                  <a:glow>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glorified God, which had given such power unto men.</a:t>
            </a:r>
            <a:endParaRPr kumimoji="0" lang="en-US" sz="3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48871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4FB1A-95D9-7E77-7ABA-B998989D1B4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ECEB017-01DB-8A22-CED4-B41F43A944C6}"/>
              </a:ext>
            </a:extLst>
          </p:cNvPr>
          <p:cNvSpPr/>
          <p:nvPr/>
        </p:nvSpPr>
        <p:spPr>
          <a:xfrm>
            <a:off x="242887" y="79513"/>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8:13 For if ye live after the flesh, ye shall die: but if ye through the Spirit do mortify the deeds of the body, ye shall live.</a:t>
            </a:r>
          </a:p>
        </p:txBody>
      </p:sp>
    </p:spTree>
    <p:extLst>
      <p:ext uri="{BB962C8B-B14F-4D97-AF65-F5344CB8AC3E}">
        <p14:creationId xmlns:p14="http://schemas.microsoft.com/office/powerpoint/2010/main" val="2516682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A654C-6CD1-F93B-94DF-D52307B1F1C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E0CB361-63C2-B389-ABCC-218A5F7345C8}"/>
              </a:ext>
            </a:extLst>
          </p:cNvPr>
          <p:cNvSpPr/>
          <p:nvPr/>
        </p:nvSpPr>
        <p:spPr>
          <a:xfrm>
            <a:off x="242887" y="79513"/>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Galatians 5:16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This I say then, Walk in the Spirit, and ye shall not fulfil the lust of the flesh.</a:t>
            </a:r>
          </a:p>
        </p:txBody>
      </p:sp>
    </p:spTree>
    <p:extLst>
      <p:ext uri="{BB962C8B-B14F-4D97-AF65-F5344CB8AC3E}">
        <p14:creationId xmlns:p14="http://schemas.microsoft.com/office/powerpoint/2010/main" val="28489941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76CB89-A90B-8588-8F3B-13D049CE255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E23D083-7677-E1EE-B669-7EA4618949E1}"/>
              </a:ext>
            </a:extLst>
          </p:cNvPr>
          <p:cNvSpPr/>
          <p:nvPr/>
        </p:nvSpPr>
        <p:spPr>
          <a:xfrm>
            <a:off x="242887" y="7951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15:7 If ye abide in me, and my words abide in you, ye shall ask what ye will, and it shall be done unto you.</a:t>
            </a:r>
          </a:p>
        </p:txBody>
      </p:sp>
    </p:spTree>
    <p:extLst>
      <p:ext uri="{BB962C8B-B14F-4D97-AF65-F5344CB8AC3E}">
        <p14:creationId xmlns:p14="http://schemas.microsoft.com/office/powerpoint/2010/main" val="1300955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11A5C4-8FDA-3675-FCE4-7766147569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72BB574-BABB-CE48-C016-888A24F4814E}"/>
              </a:ext>
            </a:extLst>
          </p:cNvPr>
          <p:cNvSpPr/>
          <p:nvPr/>
        </p:nvSpPr>
        <p:spPr>
          <a:xfrm>
            <a:off x="242887" y="79513"/>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8:26 Likewise the Spirit also </a:t>
            </a:r>
            <a:r>
              <a:rPr kumimoji="0" lang="en-US" sz="54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helpeth</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our infirmities: for we know not what we should pray for as we ought: but the Spirit itself maketh intercession for us with groanings which cannot be uttered.</a:t>
            </a:r>
          </a:p>
        </p:txBody>
      </p:sp>
    </p:spTree>
    <p:extLst>
      <p:ext uri="{BB962C8B-B14F-4D97-AF65-F5344CB8AC3E}">
        <p14:creationId xmlns:p14="http://schemas.microsoft.com/office/powerpoint/2010/main" val="16296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4D557C-98E1-E9DB-07C3-48490AD3AAD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61CEF0-D1DC-4348-9C37-5A1667D76E53}"/>
              </a:ext>
            </a:extLst>
          </p:cNvPr>
          <p:cNvSpPr/>
          <p:nvPr/>
        </p:nvSpPr>
        <p:spPr>
          <a:xfrm>
            <a:off x="242887" y="7951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Timothy 1:7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God hath not given us the spirit of fear; but of power, and of love, and of a sound mind.</a:t>
            </a:r>
          </a:p>
        </p:txBody>
      </p:sp>
    </p:spTree>
    <p:extLst>
      <p:ext uri="{BB962C8B-B14F-4D97-AF65-F5344CB8AC3E}">
        <p14:creationId xmlns:p14="http://schemas.microsoft.com/office/powerpoint/2010/main" val="3709871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EBD7BA-29BD-6A2C-4522-16FFE8FDE6E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72479F9-820C-B4ED-C473-859F979C3C42}"/>
              </a:ext>
            </a:extLst>
          </p:cNvPr>
          <p:cNvSpPr/>
          <p:nvPr/>
        </p:nvSpPr>
        <p:spPr>
          <a:xfrm>
            <a:off x="242887" y="79513"/>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13:6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So that we may boldly say, The Lord is my helper, and I will not fear what man shall do unto me.</a:t>
            </a:r>
          </a:p>
        </p:txBody>
      </p:sp>
    </p:spTree>
    <p:extLst>
      <p:ext uri="{BB962C8B-B14F-4D97-AF65-F5344CB8AC3E}">
        <p14:creationId xmlns:p14="http://schemas.microsoft.com/office/powerpoint/2010/main" val="18222526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65B319-B05B-C55F-8238-185CCA94300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310D601-BAA4-3E8B-B6DB-153AB5C09E73}"/>
              </a:ext>
            </a:extLst>
          </p:cNvPr>
          <p:cNvSpPr/>
          <p:nvPr/>
        </p:nvSpPr>
        <p:spPr>
          <a:xfrm>
            <a:off x="242887" y="79513"/>
            <a:ext cx="11706226" cy="556973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Corinthians 2:4-5 And my speech and my preaching was not with enticing words of man's wisdom, but in demonstration of the Spirit and of power: 5 That your faith should not stand in the wisdom of men, but in the power of God.</a:t>
            </a:r>
          </a:p>
        </p:txBody>
      </p:sp>
    </p:spTree>
    <p:extLst>
      <p:ext uri="{BB962C8B-B14F-4D97-AF65-F5344CB8AC3E}">
        <p14:creationId xmlns:p14="http://schemas.microsoft.com/office/powerpoint/2010/main" val="386292531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BF63A-901E-0862-28D0-9C3EF639296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3B39083-78F4-BC0B-13B5-6D9349E0864B}"/>
              </a:ext>
            </a:extLst>
          </p:cNvPr>
          <p:cNvSpPr/>
          <p:nvPr/>
        </p:nvSpPr>
        <p:spPr>
          <a:xfrm>
            <a:off x="242887" y="79513"/>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1:16 </a:t>
            </a:r>
          </a:p>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For I am not ashamed of the gospel of Christ: for </a:t>
            </a:r>
            <a:r>
              <a:rPr kumimoji="0" lang="en-US" sz="5400" b="1" i="0" u="sng"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it is the power of God</a:t>
            </a: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unto salvation to every one that believeth; to the Jew first, and also to the Greek.</a:t>
            </a:r>
          </a:p>
        </p:txBody>
      </p:sp>
    </p:spTree>
    <p:extLst>
      <p:ext uri="{BB962C8B-B14F-4D97-AF65-F5344CB8AC3E}">
        <p14:creationId xmlns:p14="http://schemas.microsoft.com/office/powerpoint/2010/main" val="27310505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968809"/>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Greater Works </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Than These</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17:1-2 These words </a:t>
            </a:r>
            <a:r>
              <a:rPr kumimoji="0" lang="en-US" sz="4800" b="1" i="0" u="none" strike="noStrike" kern="1200" cap="none" spc="0" normalizeH="0" baseline="0" noProof="0" dirty="0" err="1">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spake</a:t>
            </a: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Jesus, and lifted up his eyes to heaven, and said, Father, the hour is come; glorify thy Son, that thy Son also may glorify thee: 2 As thou hast given him power over all flesh, that he should give eternal life to as many as thou hast given him.</a:t>
            </a:r>
          </a:p>
        </p:txBody>
      </p:sp>
    </p:spTree>
    <p:extLst>
      <p:ext uri="{BB962C8B-B14F-4D97-AF65-F5344CB8AC3E}">
        <p14:creationId xmlns:p14="http://schemas.microsoft.com/office/powerpoint/2010/main" val="1467927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C7680-26B1-CA9D-B57F-2A87051135B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0381062-30E8-C692-7450-FD19645F01F6}"/>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9:1-2 And he entered into a ship, and passed over, and came into his own city. 2 And, behold, they brought to him a man sick of the palsy, lying on a bed: and Jesus seeing their faith said unto the sick of the palsy; Son, be of good cheer; thy sins be forgiven thee.</a:t>
            </a:r>
          </a:p>
        </p:txBody>
      </p:sp>
    </p:spTree>
    <p:extLst>
      <p:ext uri="{BB962C8B-B14F-4D97-AF65-F5344CB8AC3E}">
        <p14:creationId xmlns:p14="http://schemas.microsoft.com/office/powerpoint/2010/main" val="1731903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84712-98A9-1723-3970-3071F5B5333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EC492B-41A1-517A-55CE-0997F834AC10}"/>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2:3-4 And they come unto him, bringing one sick of the palsy, which was borne of four. 4 And when they could not come nigh unto him for the press, they uncovered the roof where he was: and when they had broken it up, they let down the bed wherein the sick of the palsy lay.</a:t>
            </a:r>
          </a:p>
        </p:txBody>
      </p:sp>
    </p:spTree>
    <p:extLst>
      <p:ext uri="{BB962C8B-B14F-4D97-AF65-F5344CB8AC3E}">
        <p14:creationId xmlns:p14="http://schemas.microsoft.com/office/powerpoint/2010/main" val="410681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A60A85-8E70-EB29-6868-A1660D9B63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CD1FD43-283D-A0C6-5D2B-309594673599}"/>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2:5 When Jesus saw their faith, he said unto the sick of the palsy, Son, thy sins be forgiven thee.</a:t>
            </a:r>
          </a:p>
        </p:txBody>
      </p:sp>
    </p:spTree>
    <p:extLst>
      <p:ext uri="{BB962C8B-B14F-4D97-AF65-F5344CB8AC3E}">
        <p14:creationId xmlns:p14="http://schemas.microsoft.com/office/powerpoint/2010/main" val="1152705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0F870-5B8F-A1DA-EC08-81A5E8F6200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27E70A3-C0F2-3DC9-E911-D7239C7295E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2:17-18 Even so faith, if it hath not works, is dead, being alone. 18 Yea, a man may say, Thou hast faith, and I have works: shew me thy faith without thy works, and I will shew thee my faith by my works.</a:t>
            </a:r>
          </a:p>
        </p:txBody>
      </p:sp>
    </p:spTree>
    <p:extLst>
      <p:ext uri="{BB962C8B-B14F-4D97-AF65-F5344CB8AC3E}">
        <p14:creationId xmlns:p14="http://schemas.microsoft.com/office/powerpoint/2010/main" val="21121802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Georgia">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109226</TotalTime>
  <Words>1765</Words>
  <Application>Microsoft Office PowerPoint</Application>
  <PresentationFormat>Widescreen</PresentationFormat>
  <Paragraphs>57</Paragraphs>
  <Slides>38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38</vt:i4>
      </vt:variant>
    </vt:vector>
  </HeadingPairs>
  <TitlesOfParts>
    <vt:vector size="42"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742</cp:revision>
  <cp:lastPrinted>2020-01-28T17:57:24Z</cp:lastPrinted>
  <dcterms:created xsi:type="dcterms:W3CDTF">2019-08-31T20:33:16Z</dcterms:created>
  <dcterms:modified xsi:type="dcterms:W3CDTF">2025-08-23T20:10:54Z</dcterms:modified>
</cp:coreProperties>
</file>