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954" r:id="rId5"/>
    <p:sldId id="1053" r:id="rId6"/>
    <p:sldId id="1054" r:id="rId7"/>
    <p:sldId id="1057" r:id="rId8"/>
    <p:sldId id="1056" r:id="rId9"/>
    <p:sldId id="1058" r:id="rId10"/>
    <p:sldId id="1059" r:id="rId11"/>
    <p:sldId id="1060" r:id="rId12"/>
    <p:sldId id="1061" r:id="rId13"/>
    <p:sldId id="1062" r:id="rId14"/>
    <p:sldId id="1063" r:id="rId15"/>
    <p:sldId id="1064" r:id="rId16"/>
    <p:sldId id="1065" r:id="rId17"/>
    <p:sldId id="1066" r:id="rId18"/>
    <p:sldId id="1067" r:id="rId19"/>
    <p:sldId id="1068" r:id="rId20"/>
    <p:sldId id="1069" r:id="rId21"/>
    <p:sldId id="1070" r:id="rId22"/>
    <p:sldId id="1071" r:id="rId23"/>
    <p:sldId id="1072" r:id="rId24"/>
    <p:sldId id="1073" r:id="rId25"/>
    <p:sldId id="1074" r:id="rId26"/>
    <p:sldId id="1075" r:id="rId27"/>
    <p:sldId id="1076" r:id="rId28"/>
    <p:sldId id="1077" r:id="rId29"/>
    <p:sldId id="1078" r:id="rId30"/>
    <p:sldId id="1079" r:id="rId31"/>
    <p:sldId id="1080" r:id="rId32"/>
    <p:sldId id="1081" r:id="rId33"/>
    <p:sldId id="1083" r:id="rId34"/>
    <p:sldId id="1084" r:id="rId35"/>
    <p:sldId id="1085" r:id="rId36"/>
    <p:sldId id="793" r:id="rId3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74" d="100"/>
          <a:sy n="74" d="100"/>
        </p:scale>
        <p:origin x="88" y="7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8:23-34</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5B325-D739-45D6-72C2-7DD5510486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B5484C0-F074-1C88-9918-5A37F60E7BD3}"/>
              </a:ext>
            </a:extLst>
          </p:cNvPr>
          <p:cNvSpPr/>
          <p:nvPr/>
        </p:nvSpPr>
        <p:spPr>
          <a:xfrm>
            <a:off x="155423" y="71245"/>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5 A time to cast away stones, and a time to gather stones together; a time to embrace, and a time to refrain from embracing; 6 A time to get, and a time to lose; a time to keep, and a time to cast away; 7 A time to rend, and a time to sew; a time to keep silence, and a time to speak; 8 A time to love, and a time to hate; a time of war, and a time of peace.</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2498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A5A19-B018-1D7C-67FB-50359DA7E9A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88F767-2B46-57C7-01D8-09ABDCF670E2}"/>
              </a:ext>
            </a:extLst>
          </p:cNvPr>
          <p:cNvSpPr/>
          <p:nvPr/>
        </p:nvSpPr>
        <p:spPr>
          <a:xfrm>
            <a:off x="155423" y="71245"/>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8:24 And, behold, there arose a great tempest in the sea, insomuch that the ship was covered with the waves: but he was asleep.</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039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0203C6-A4B9-13EF-6ACF-D9D2EF6924C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076CB22-1B1C-1ED0-DB48-0310E3AC6239}"/>
              </a:ext>
            </a:extLst>
          </p:cNvPr>
          <p:cNvSpPr/>
          <p:nvPr/>
        </p:nvSpPr>
        <p:spPr>
          <a:xfrm>
            <a:off x="155423" y="71245"/>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Mark 4:37 And there arose a great storm of wind, and the waves beat into the ship, so that it was now full.</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1616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A3868-6871-8A61-6F55-6859D0505AF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E6F67C-B87C-3397-C6A2-A449395BDFB2}"/>
              </a:ext>
            </a:extLst>
          </p:cNvPr>
          <p:cNvSpPr/>
          <p:nvPr/>
        </p:nvSpPr>
        <p:spPr>
          <a:xfrm>
            <a:off x="155423" y="71245"/>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8:23 But as they sailed he fell asleep: and there came down a storm of wind on the lake; and they were filled with water, and were in jeopardy. </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695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2BAD4-5E7E-8781-5137-F477F67225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F976866-9409-00A1-E19B-37AFE761C422}"/>
              </a:ext>
            </a:extLst>
          </p:cNvPr>
          <p:cNvSpPr/>
          <p:nvPr/>
        </p:nvSpPr>
        <p:spPr>
          <a:xfrm>
            <a:off x="155423" y="71245"/>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8:25 And his disciples came to him, and awoke him, saying, Lord, save us: we perish.</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9382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623DA5-E370-47B6-EEA0-C66E050BEF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F781F2-D865-AEF5-81E9-0E9235DC32B1}"/>
              </a:ext>
            </a:extLst>
          </p:cNvPr>
          <p:cNvSpPr/>
          <p:nvPr/>
        </p:nvSpPr>
        <p:spPr>
          <a:xfrm>
            <a:off x="155423" y="71245"/>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8:26 And he saith unto them, Why are ye fearful, O ye of little faith? Then he arose, and rebuked the winds and the sea; and there was a great calm.</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304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E72667-BB5D-5932-D19A-4BDCB9EFBE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03B02AC-C3A7-DF57-7C75-034462465383}"/>
              </a:ext>
            </a:extLst>
          </p:cNvPr>
          <p:cNvSpPr/>
          <p:nvPr/>
        </p:nvSpPr>
        <p:spPr>
          <a:xfrm>
            <a:off x="155423" y="71245"/>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8:27 But the men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marvelled</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saying, What manner of man is this, that even the winds and the sea obey him!</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6804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3B1D7-D19A-229E-05A4-684C3F0BFA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2157865-0ADA-7E84-FB00-57C0A0246711}"/>
              </a:ext>
            </a:extLst>
          </p:cNvPr>
          <p:cNvSpPr/>
          <p:nvPr/>
        </p:nvSpPr>
        <p:spPr>
          <a:xfrm>
            <a:off x="155423" y="71245"/>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Jeremiah 5:21-22 Hear now this, O foolish people, and without understanding; which have eyes, and see not; which have ears, and hear not: 22 Fear ye not me? saith the LORD: will ye not tremble at my presence, which have placed the sand for the bound of the sea by a perpetual decree, that it cannot pass it: and though the waves thereof toss themselves, yet can they not prevail; though they roar, yet can they not pass over it?</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4714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02C33-6F54-507E-3933-1FBB9444E72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0BCB70-8F3B-7ACE-3645-E43247174BB7}"/>
              </a:ext>
            </a:extLst>
          </p:cNvPr>
          <p:cNvSpPr/>
          <p:nvPr/>
        </p:nvSpPr>
        <p:spPr>
          <a:xfrm>
            <a:off x="161686" y="0"/>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89:6-9 For who in the heaven can be compared unto the LORD? who among the sons of the mighty can be likened unto the LORD? 7 God is greatly to be feared in the assembly of the saints, and to be had in reverence of all them that are about him. 8 O LORD God of hosts, who is a strong LORD like unto thee? or to thy faithfulness round about thee? 9 Thou </a:t>
            </a:r>
            <a:r>
              <a:rPr lang="en-US" sz="3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rulest</a:t>
            </a: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raging of the sea: when the waves thereof arise, thou stillest them.</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9579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62044-17AF-A6F7-1A28-2FF8FEC886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376746-E2FC-ABD2-5BD8-C17AC2B187B1}"/>
              </a:ext>
            </a:extLst>
          </p:cNvPr>
          <p:cNvSpPr/>
          <p:nvPr/>
        </p:nvSpPr>
        <p:spPr>
          <a:xfrm>
            <a:off x="161686" y="212942"/>
            <a:ext cx="11706226" cy="2697918"/>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10:17 </a:t>
            </a:r>
          </a:p>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So then faith cometh by hearing, and hearing by the word of God.</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789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30729"/>
            <a:ext cx="11706226" cy="6305637"/>
          </a:xfrm>
          <a:prstGeom prst="rect">
            <a:avLst/>
          </a:prstGeom>
        </p:spPr>
        <p:txBody>
          <a:bodyPr wrap="square">
            <a:spAutoFit/>
          </a:bodyPr>
          <a:lstStyle/>
          <a:p>
            <a:pPr lvl="0" algn="just">
              <a:lnSpc>
                <a:spcPct val="107000"/>
              </a:lnSpc>
              <a:defRPr/>
            </a:pPr>
            <a:r>
              <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8:23-26   And when he was entered into a ship, his disciples followed him.  24 And, behold, there arose a great tempest in the sea, insomuch that the ship was covered with the waves: but he was asleep.  25 And his disciples came to him, and awoke him, saying, Lord, save us: we perish.  26 And he saith unto them, Why are ye fearful, O ye of little faith? Then he arose, and rebuked the winds and the sea; and there was a great calm.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81E68-9DFF-282D-0579-E9A65C20F7F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8E6F6D4-7E77-4FAB-CD89-BBB71403131A}"/>
              </a:ext>
            </a:extLst>
          </p:cNvPr>
          <p:cNvSpPr/>
          <p:nvPr/>
        </p:nvSpPr>
        <p:spPr>
          <a:xfrm>
            <a:off x="161686" y="0"/>
            <a:ext cx="11706226" cy="6268576"/>
          </a:xfrm>
          <a:prstGeom prst="rect">
            <a:avLst/>
          </a:prstGeom>
        </p:spPr>
        <p:txBody>
          <a:bodyPr wrap="square">
            <a:spAutoFit/>
          </a:bodyPr>
          <a:lstStyle/>
          <a:p>
            <a:pPr lvl="0" algn="just">
              <a:lnSpc>
                <a:spcPct val="107000"/>
              </a:lnSpc>
              <a:defRPr/>
            </a:pP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James 1:2-8 My brethren, count it all joy when ye fall into divers temptations; 3 Knowing this, that the trying of your faith worketh patience. 4 But let patience have her perfect work, that ye may be perfect and entire, wanting nothing. 5 If any of you lack wisdom, let him ask of God, that giveth to all men liberally, and </a:t>
            </a:r>
            <a:r>
              <a:rPr lang="en-US" sz="42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upbraideth</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not; and it shall be given him. </a:t>
            </a:r>
            <a:endPar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6369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EC5AB-F7C0-34A9-A1CA-FD25369334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3573C57-E91E-762C-0029-09F6AC4737D7}"/>
              </a:ext>
            </a:extLst>
          </p:cNvPr>
          <p:cNvSpPr/>
          <p:nvPr/>
        </p:nvSpPr>
        <p:spPr>
          <a:xfrm>
            <a:off x="167949" y="100208"/>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6 But let him ask in faith, nothing wavering. For he that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wavereth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is like a wave of the sea driven with the wind and tossed. 7 For let not that man think that he shall receive any thing of the Lord. 8 A double minded man is unstable in all his ways.</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7548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6257F-16D3-B278-30B8-0F79627D7F6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2B5D690-769C-43BE-E6B2-22FF7B2D13DB}"/>
              </a:ext>
            </a:extLst>
          </p:cNvPr>
          <p:cNvSpPr/>
          <p:nvPr/>
        </p:nvSpPr>
        <p:spPr>
          <a:xfrm>
            <a:off x="167949" y="100208"/>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Job 1:3 His substance also was seven thousand sheep, and three thousand camels, and five hundred yoke of oxen, and five hundred she asses, and a very great household; so that this man was the greatest of all the men of the east.</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6824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B321E-EF57-E01F-51F0-8A8B0684886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C8C3F08-4919-A215-56A2-1BF7628B0B12}"/>
              </a:ext>
            </a:extLst>
          </p:cNvPr>
          <p:cNvSpPr/>
          <p:nvPr/>
        </p:nvSpPr>
        <p:spPr>
          <a:xfrm>
            <a:off x="167949" y="100208"/>
            <a:ext cx="11706226" cy="2987421"/>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Job 13:15 </a:t>
            </a:r>
          </a:p>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Though he slay me, yet will I trust in him…</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3905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9256C-1BB6-E924-0F59-A86890C58CA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5E6EB0C-9022-2616-31A9-79EF0C2AAD52}"/>
              </a:ext>
            </a:extLst>
          </p:cNvPr>
          <p:cNvSpPr/>
          <p:nvPr/>
        </p:nvSpPr>
        <p:spPr>
          <a:xfrm>
            <a:off x="167949" y="100208"/>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Job 19:25 </a:t>
            </a:r>
          </a:p>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I know that my redeemer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liveth</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that he shall stand at the latter day upon the earth:</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4990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86C8E-2348-9F1E-920E-4695A2F5631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1D60B5-4096-BDDC-4A80-F48ACAAECF92}"/>
              </a:ext>
            </a:extLst>
          </p:cNvPr>
          <p:cNvSpPr/>
          <p:nvPr/>
        </p:nvSpPr>
        <p:spPr>
          <a:xfrm>
            <a:off x="167949" y="100208"/>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Job 42:10 And the LORD turned the captivity of Job, when he prayed for his friends: also the LORD gave Job twice as much as he had before.</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254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8A175-A355-0C3C-D2F6-978A0A9700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FD01ACF-96EF-E693-4221-29B6502B1B68}"/>
              </a:ext>
            </a:extLst>
          </p:cNvPr>
          <p:cNvSpPr/>
          <p:nvPr/>
        </p:nvSpPr>
        <p:spPr>
          <a:xfrm>
            <a:off x="167949" y="100208"/>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Job 42:12-13 So the LORD blessed the latter end of Job more than his beginning: for he had fourteen thousand sheep, and six thousand camels, and a thousand yoke of oxen, and a thousand she asses. 13 He had also seven sons and three daughters.</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1785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32B5C-CD79-D94C-E5E1-234FAB89665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483DE00-4D4C-728C-14EC-E5000CAEC641}"/>
              </a:ext>
            </a:extLst>
          </p:cNvPr>
          <p:cNvSpPr/>
          <p:nvPr/>
        </p:nvSpPr>
        <p:spPr>
          <a:xfrm>
            <a:off x="167949" y="100208"/>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37:28 Then there passed by Midianites merchantmen; and they drew and lifted up Joseph out of the pit, and sold Joseph to the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Ishmeelites</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twenty pieces of silver: and they brought Joseph into Egypt.</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2914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1B57B8-93E0-1E21-8CA0-3F624D6D9F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8598DA-048A-A7B0-8ABA-F0BC07A3BA77}"/>
              </a:ext>
            </a:extLst>
          </p:cNvPr>
          <p:cNvSpPr/>
          <p:nvPr/>
        </p:nvSpPr>
        <p:spPr>
          <a:xfrm>
            <a:off x="167949" y="100208"/>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45:5 Now therefore be not grieved, nor angry with yourselves, that ye sold me hither: for God did send me before you to preserve life.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9432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3EE93-40B2-CE95-AAB3-1442A72758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D2F6F2F-CC9B-569B-A4B5-F76E421128EF}"/>
              </a:ext>
            </a:extLst>
          </p:cNvPr>
          <p:cNvSpPr/>
          <p:nvPr/>
        </p:nvSpPr>
        <p:spPr>
          <a:xfrm>
            <a:off x="167949" y="100208"/>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45:7 And God sent me before you to preserve you a posterity in the earth, and to save your lives by a great deliverance.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357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68809"/>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From Tempest to Triumph</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E4485E-394F-8B09-AFAB-4DBB246A76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0E2EB1-B701-D4D2-9350-A2C3C168E437}"/>
              </a:ext>
            </a:extLst>
          </p:cNvPr>
          <p:cNvSpPr/>
          <p:nvPr/>
        </p:nvSpPr>
        <p:spPr>
          <a:xfrm>
            <a:off x="167949" y="100208"/>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50:20 But as for you, ye thought evil against me; but God meant it unto good, to bring to pass, as it is this day, to save much people alive.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0970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663A7-A0A9-67C2-9DEF-461C261857D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FA5B43-11C7-1543-C37F-A18F32D7997A}"/>
              </a:ext>
            </a:extLst>
          </p:cNvPr>
          <p:cNvSpPr/>
          <p:nvPr/>
        </p:nvSpPr>
        <p:spPr>
          <a:xfrm>
            <a:off x="167949" y="100208"/>
            <a:ext cx="11706226" cy="6142579"/>
          </a:xfrm>
          <a:prstGeom prst="rect">
            <a:avLst/>
          </a:prstGeom>
        </p:spPr>
        <p:txBody>
          <a:bodyPr wrap="square">
            <a:spAutoFit/>
          </a:bodyPr>
          <a:lstStyle/>
          <a:p>
            <a:pPr lvl="0" algn="just">
              <a:lnSpc>
                <a:spcPct val="107000"/>
              </a:lnSpc>
              <a:defRPr/>
            </a:pP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8:28-34 And when he was come to the other side into the country of the Gergesenes, there met him two possessed with devils, coming out of the tombs, exceeding fierce, so that no man might pass by that way. 29 And, behold, they cried out, saying, What have we to do with thee, Jesus, thou Son of God? art thou come hither to torment us before the time? 30 And there was a good way off from them an herd of many swine feeding. </a:t>
            </a:r>
            <a:endParaRPr kumimoji="0" lang="en-US" sz="37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401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10A59-EF29-820F-5808-9529F7885F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42422B-F47B-E69D-6B40-A31E4EEBF075}"/>
              </a:ext>
            </a:extLst>
          </p:cNvPr>
          <p:cNvSpPr/>
          <p:nvPr/>
        </p:nvSpPr>
        <p:spPr>
          <a:xfrm>
            <a:off x="167949" y="100208"/>
            <a:ext cx="11706226" cy="6771405"/>
          </a:xfrm>
          <a:prstGeom prst="rect">
            <a:avLst/>
          </a:prstGeom>
        </p:spPr>
        <p:txBody>
          <a:bodyPr wrap="square">
            <a:spAutoFit/>
          </a:bodyPr>
          <a:lstStyle/>
          <a:p>
            <a:pPr lvl="0" algn="just">
              <a:lnSpc>
                <a:spcPct val="107000"/>
              </a:lnSpc>
              <a:defRPr/>
            </a:pPr>
            <a:r>
              <a:rPr lang="en-US" sz="3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31 So the devils besought him, saying, If thou cast us out, suffer us to go away into the herd of swine. 32 And he said unto them, Go. And when they were come out, they went into the herd of swine: and, behold, the whole herd of swine ran violently down a steep place into the sea, and perished in the waters. 33 And they that kept them fled, and went their ways into the city, and told every thing, and what was befallen to the possessed of the devils. 34 And, behold, the whole city came out to meet Jesus: and when they saw him, they besought him that he would depart out of their coasts.</a:t>
            </a:r>
            <a:endParaRPr kumimoji="0" lang="en-US" sz="3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67620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3F589-5173-555B-1AFF-5E76B376E1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FACE0F7-5B40-6E45-F7FD-FE91397779B5}"/>
              </a:ext>
            </a:extLst>
          </p:cNvPr>
          <p:cNvSpPr/>
          <p:nvPr/>
        </p:nvSpPr>
        <p:spPr>
          <a:xfrm>
            <a:off x="167949" y="100208"/>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Mark 5:18-20 And when he was come into the ship, he that had been possessed with the devil prayed him that he might be with him. 19 Howbeit Jesus suffered him not, but saith unto him, Go home to thy friends, and tell them how great things the Lord hath done for thee, and hath had compassion on thee. 20 And he departed, and began to publish in Decapolis how great things Jesus had done for him: and all men did marvel.</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38793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308B9-EF41-E4C8-33F8-279B3D8B245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4D64B78-15C9-D8D6-FE17-CDB848A2395B}"/>
              </a:ext>
            </a:extLst>
          </p:cNvPr>
          <p:cNvSpPr/>
          <p:nvPr/>
        </p:nvSpPr>
        <p:spPr>
          <a:xfrm>
            <a:off x="167949" y="100208"/>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Psalms 107:23-30 They that go down to the sea in ships, that do business in great waters; 24. These see the works of the Lord, and his wonders in the deep. 25. For he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commandeth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raiseth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stormy wind, which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lifteth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up the waves thereof. 26. They mount up to the heaven, they go down again to the depths: their soul is melted because of trouble. </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402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254E4-CE1A-21C8-18E7-8F4C780D615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7587C0-1B47-B4D1-78BA-ACEA706E7347}"/>
              </a:ext>
            </a:extLst>
          </p:cNvPr>
          <p:cNvSpPr/>
          <p:nvPr/>
        </p:nvSpPr>
        <p:spPr>
          <a:xfrm>
            <a:off x="167949" y="100208"/>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27. They reel to and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fro</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stagger like a drunken man, and are at their wits’ end. 28. Then they cry unto the Lord in their trouble, and he bringeth them out of their distresses. 29. He maketh the storm a calm, so that the waves thereof are still. 30. Then are they glad because they be quiet; so he bringeth them unto their desired haven.</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5052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8:23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when he was entered into a ship, his disciples followed him. </a:t>
            </a:r>
          </a:p>
        </p:txBody>
      </p:sp>
    </p:spTree>
    <p:extLst>
      <p:ext uri="{BB962C8B-B14F-4D97-AF65-F5344CB8AC3E}">
        <p14:creationId xmlns:p14="http://schemas.microsoft.com/office/powerpoint/2010/main" val="1467927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9EF1D6-3817-3D30-215B-850E1EE1A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557DDE-ED94-6AA1-96A4-D4A28B7D2CD4}"/>
              </a:ext>
            </a:extLst>
          </p:cNvPr>
          <p:cNvSpPr/>
          <p:nvPr/>
        </p:nvSpPr>
        <p:spPr>
          <a:xfrm>
            <a:off x="155423" y="52456"/>
            <a:ext cx="11706226" cy="69392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9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8:22 Now it came to pass on a certain day, that he went into a ship with his disciples: and he said unto them, Let us go over unto the other side of the lake. And they launched forth.</a:t>
            </a:r>
          </a:p>
        </p:txBody>
      </p:sp>
    </p:spTree>
    <p:extLst>
      <p:ext uri="{BB962C8B-B14F-4D97-AF65-F5344CB8AC3E}">
        <p14:creationId xmlns:p14="http://schemas.microsoft.com/office/powerpoint/2010/main" val="3679746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FAB61-083F-F20D-D688-1893C2389CBC}"/>
            </a:ext>
          </a:extLst>
        </p:cNvPr>
        <p:cNvGrpSpPr/>
        <p:nvPr/>
      </p:nvGrpSpPr>
      <p:grpSpPr>
        <a:xfrm>
          <a:off x="0" y="0"/>
          <a:ext cx="0" cy="0"/>
          <a:chOff x="0" y="0"/>
          <a:chExt cx="0" cy="0"/>
        </a:xfrm>
      </p:grpSpPr>
      <p:pic>
        <p:nvPicPr>
          <p:cNvPr id="3" name="Picture 2" descr="A map of a lake&#10;&#10;AI-generated content may be incorrect.">
            <a:extLst>
              <a:ext uri="{FF2B5EF4-FFF2-40B4-BE49-F238E27FC236}">
                <a16:creationId xmlns:a16="http://schemas.microsoft.com/office/drawing/2014/main" id="{750DB641-2471-B2EB-1830-88D9D4D6F8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5709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392ED-D905-E200-7DD3-80CCA82C6C7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403226-DFCD-1FD1-2A8D-373F6E642B98}"/>
              </a:ext>
            </a:extLst>
          </p:cNvPr>
          <p:cNvSpPr/>
          <p:nvPr/>
        </p:nvSpPr>
        <p:spPr>
          <a:xfrm>
            <a:off x="155423" y="71245"/>
            <a:ext cx="11706226" cy="488210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9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8:24 And, behold, there arose a great tempest in the sea, insomuch that the ship was covered with the waves… </a:t>
            </a:r>
          </a:p>
        </p:txBody>
      </p:sp>
    </p:spTree>
    <p:extLst>
      <p:ext uri="{BB962C8B-B14F-4D97-AF65-F5344CB8AC3E}">
        <p14:creationId xmlns:p14="http://schemas.microsoft.com/office/powerpoint/2010/main" val="1548960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A3316-D08E-FD5B-9D1B-250F8EFF481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35FDABB-4E5B-2D45-6B05-2EF1B2D3B229}"/>
              </a:ext>
            </a:extLst>
          </p:cNvPr>
          <p:cNvSpPr/>
          <p:nvPr/>
        </p:nvSpPr>
        <p:spPr>
          <a:xfrm>
            <a:off x="155423" y="71245"/>
            <a:ext cx="11706226" cy="585359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9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8:29 When he gave to the sea his decree, that the waters should not pass his commandment: when he appointed the foundations of the earth:</a:t>
            </a:r>
          </a:p>
        </p:txBody>
      </p:sp>
    </p:spTree>
    <p:extLst>
      <p:ext uri="{BB962C8B-B14F-4D97-AF65-F5344CB8AC3E}">
        <p14:creationId xmlns:p14="http://schemas.microsoft.com/office/powerpoint/2010/main" val="2090631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AB935-B02F-3A53-6A5F-99FB58ABA0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8FAD26B-DD26-3A0D-B933-8AF9D546B410}"/>
              </a:ext>
            </a:extLst>
          </p:cNvPr>
          <p:cNvSpPr/>
          <p:nvPr/>
        </p:nvSpPr>
        <p:spPr>
          <a:xfrm>
            <a:off x="155423" y="71245"/>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3:1-8 To every thing there is a season, and a time to every purpose under the heaven: 2 A time to be born, and a time to die; a time to plant, and a time to pluck up that which is planted; 3 A time to kill, and a time to heal; a time to break down, and a time to build up; 4 A time to weep, and a time to laugh; a time to mourn, and a time to dance; </a:t>
            </a:r>
          </a:p>
        </p:txBody>
      </p:sp>
    </p:spTree>
    <p:extLst>
      <p:ext uri="{BB962C8B-B14F-4D97-AF65-F5344CB8AC3E}">
        <p14:creationId xmlns:p14="http://schemas.microsoft.com/office/powerpoint/2010/main" val="3257764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109655</TotalTime>
  <Words>1811</Words>
  <Application>Microsoft Office PowerPoint</Application>
  <PresentationFormat>Widescreen</PresentationFormat>
  <Paragraphs>47</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743</cp:revision>
  <cp:lastPrinted>2020-01-28T17:57:24Z</cp:lastPrinted>
  <dcterms:created xsi:type="dcterms:W3CDTF">2019-08-31T20:33:16Z</dcterms:created>
  <dcterms:modified xsi:type="dcterms:W3CDTF">2025-08-18T14:08:43Z</dcterms:modified>
</cp:coreProperties>
</file>