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6" r:id="rId6"/>
    <p:sldId id="837" r:id="rId7"/>
    <p:sldId id="859" r:id="rId8"/>
    <p:sldId id="860" r:id="rId9"/>
    <p:sldId id="876" r:id="rId10"/>
    <p:sldId id="861" r:id="rId11"/>
    <p:sldId id="862" r:id="rId12"/>
    <p:sldId id="863" r:id="rId13"/>
    <p:sldId id="864" r:id="rId14"/>
    <p:sldId id="865" r:id="rId15"/>
    <p:sldId id="866" r:id="rId16"/>
    <p:sldId id="892" r:id="rId17"/>
    <p:sldId id="893" r:id="rId18"/>
    <p:sldId id="891"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17:9-11</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15:27  He that is greedy of gain troubleth his own house; but he that hateth gifts shall live.</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9054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28:20  A faithful man shall abound with blessings: but he that maketh haste to be rich shall not be innocent.</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Haggai 1:6  Ye have sown much, and bring in little; ye eat, but ye have not enough; ye drink, but ye are not filled with drink; ye clothe you, but there is none warm; and he that earneth wages earneth wages to put it into a bag with holes.</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Micah 2:1–3  Woe to them that devise iniquity, and work evil upon their beds! when the morning is light, they practise it, because it is in the power of their hand. 2 And they covet fields, and take them by violence; and houses, and take them away: so they oppress a man and his house, even a man and his heritage. 3 Therefore thus saith the LORD; Behold, against this family do I devise an evil, from which ye shall not remove your necks; neither shall ye go haughtily: for this time is evil.</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90553"/>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22:24-25  Make no friendship with an angry man; and with a furious man thou shalt not go: Lest thou learn his ways, and get a snare to thy soul.</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832906-F3DF-F274-4143-1A6C262716A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7C41E0-A187-23AC-172F-30A3D0BE88E2}"/>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6:11  And whosoever shall not receive you, nor hear you, when ye depart thence, shake off the dust under your feet for a testimony against them.</a:t>
            </a:r>
          </a:p>
        </p:txBody>
      </p:sp>
    </p:spTree>
    <p:extLst>
      <p:ext uri="{BB962C8B-B14F-4D97-AF65-F5344CB8AC3E}">
        <p14:creationId xmlns:p14="http://schemas.microsoft.com/office/powerpoint/2010/main" val="244502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4C2865E-A1A1-4B76-BE35-BEB856C5385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D296AF3-A04C-BD8B-0A48-BB87A67A225E}"/>
              </a:ext>
            </a:extLst>
          </p:cNvPr>
          <p:cNvSpPr/>
          <p:nvPr/>
        </p:nvSpPr>
        <p:spPr>
          <a:xfrm>
            <a:off x="242887" y="38297"/>
            <a:ext cx="11706226" cy="68566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24:15  And if it seem evil unto you to serve the LORD, choose you this day whom ye will serve; whether the gods which your fathers served that were on the other side of the flood, or the gods of the Amorites, in whose land ye dwell: but as for me and my house, we will serve the LORD.</a:t>
            </a:r>
          </a:p>
        </p:txBody>
      </p:sp>
    </p:spTree>
    <p:extLst>
      <p:ext uri="{BB962C8B-B14F-4D97-AF65-F5344CB8AC3E}">
        <p14:creationId xmlns:p14="http://schemas.microsoft.com/office/powerpoint/2010/main" val="3277951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90E292-D273-BCFA-232B-BB98733AAA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703EFB-D453-0BF5-A148-75E546B52D53}"/>
              </a:ext>
            </a:extLst>
          </p:cNvPr>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C3543E9-DF62-943C-876E-E6767FE37FD8}"/>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24B9E479-4A80-5123-D829-DC38AA0A186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89059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8"/>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17:9-11   The heart is deceitful above all things, and desperately wicked: who can know it?  10 I the LORD search the heart, I try the reins, even to give every man according to his ways, and according to the fruit of his doings.  11 As the partridge sitteth on eggs, and hatcheth them not; so he that getteth riches, and not by right, shall leave them in the midst of his days, and at his end shall be a fool.</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454214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Breaking Free From Toxic Relationships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 16:19  And she made him sleep upon her knees; and she called for a man, and she caused him to shave off the seven locks of his head; and she began to afflict him, and his strength went from him.</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7971"/>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Samuel 13:3  But Amnon had a friend, whose name was Jonadab, the son of Shimeah David's brother: and Jonadab was a very subtil man.</a:t>
            </a:r>
          </a:p>
        </p:txBody>
      </p:sp>
    </p:spTree>
    <p:extLst>
      <p:ext uri="{BB962C8B-B14F-4D97-AF65-F5344CB8AC3E}">
        <p14:creationId xmlns:p14="http://schemas.microsoft.com/office/powerpoint/2010/main" val="387726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11:4-5  And the mixt multitude that was among them fell a lusting: and the children of Israel also wept again, and said, Who shall give us flesh to eat? 5 We remember the fish, which we did eat in Egypt freely; the cucumbers, and the melons, and the leeks, and the onions, and the garlick.</a:t>
            </a:r>
          </a:p>
        </p:txBody>
      </p:sp>
    </p:spTree>
    <p:extLst>
      <p:ext uri="{BB962C8B-B14F-4D97-AF65-F5344CB8AC3E}">
        <p14:creationId xmlns:p14="http://schemas.microsoft.com/office/powerpoint/2010/main" val="132122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16674"/>
            <a:ext cx="11706226" cy="6905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18:18-23  And a certain ruler asked him, saying, Good Master, what shall I do to inherit eternal life?  19 And Jesus said unto him, Why callest thou me good? none is good, save one, that is, God.  20 Thou knowest the commandments, Do not commit adultery, Do not kill, Do not steal, Do not bear false witness, Honour thy father and thy mother.  21 And he said, All these have I kept from my youth up.  22 Now when Jesus heard these things, he said unto him, Yet lackest thou one thing: sell all that thou hast, and distribute unto the poor, and thou shalt have treasure in heaven: and come, follow me.  23 And when he heard this, he was very sorrowful: for he was very rich.</a:t>
            </a:r>
          </a:p>
        </p:txBody>
      </p:sp>
    </p:spTree>
    <p:extLst>
      <p:ext uri="{BB962C8B-B14F-4D97-AF65-F5344CB8AC3E}">
        <p14:creationId xmlns:p14="http://schemas.microsoft.com/office/powerpoint/2010/main" val="141466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07971"/>
            <a:ext cx="11706226" cy="6905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5:1-5  But a certain man named Ananias, with Sapphira his wife, sold a possession,  2 And kept back part of the price, his wife also being privy to it, and brought a certain part, and laid it at the apostles' feet.  3 But Peter said, Ananias, why hath Satan filled thine heart to lie to the Holy Ghost, and to keep back part of the price of the land?  4 Whiles it remained, was it not thine own? and after it was sold, was it not in thine own power? why hast thou conceived this thing in thine heart? thou hast not lied unto men, but unto God.  5 And Ananias hearing these words fell down, and gave up the ghost: and great fear came on all them that heard these things.</a:t>
            </a:r>
          </a:p>
        </p:txBody>
      </p:sp>
    </p:spTree>
    <p:extLst>
      <p:ext uri="{BB962C8B-B14F-4D97-AF65-F5344CB8AC3E}">
        <p14:creationId xmlns:p14="http://schemas.microsoft.com/office/powerpoint/2010/main" val="310526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7BB065-CACA-A2FD-9C87-AEC747142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A3110F-CBBE-2C2C-6697-F98A8A85CEAA}"/>
              </a:ext>
            </a:extLst>
          </p:cNvPr>
          <p:cNvSpPr/>
          <p:nvPr/>
        </p:nvSpPr>
        <p:spPr>
          <a:xfrm>
            <a:off x="242887" y="142807"/>
            <a:ext cx="11706226" cy="6597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2:4  And that because of false brethren unawares brought in, who came in privily to spy out our liberty which we have in Christ Jesus, that they might bring us into bondage.</a:t>
            </a:r>
          </a:p>
        </p:txBody>
      </p:sp>
    </p:spTree>
    <p:extLst>
      <p:ext uri="{BB962C8B-B14F-4D97-AF65-F5344CB8AC3E}">
        <p14:creationId xmlns:p14="http://schemas.microsoft.com/office/powerpoint/2010/main" val="334210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111877</TotalTime>
  <Words>1033</Words>
  <Application>Microsoft Office PowerPoint</Application>
  <PresentationFormat>Widescreen</PresentationFormat>
  <Paragraphs>26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652</cp:revision>
  <cp:lastPrinted>2020-01-28T17:57:24Z</cp:lastPrinted>
  <dcterms:created xsi:type="dcterms:W3CDTF">2019-08-31T20:33:16Z</dcterms:created>
  <dcterms:modified xsi:type="dcterms:W3CDTF">2025-08-29T17:06:46Z</dcterms:modified>
</cp:coreProperties>
</file>