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57" r:id="rId3"/>
    <p:sldId id="829" r:id="rId4"/>
    <p:sldId id="831" r:id="rId5"/>
    <p:sldId id="836" r:id="rId6"/>
    <p:sldId id="837" r:id="rId7"/>
    <p:sldId id="859" r:id="rId8"/>
    <p:sldId id="860" r:id="rId9"/>
    <p:sldId id="876" r:id="rId10"/>
    <p:sldId id="861" r:id="rId11"/>
    <p:sldId id="862" r:id="rId12"/>
    <p:sldId id="863" r:id="rId13"/>
    <p:sldId id="864" r:id="rId14"/>
    <p:sldId id="865" r:id="rId15"/>
    <p:sldId id="866" r:id="rId16"/>
    <p:sldId id="891" r:id="rId1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1507"/>
            <a:ext cx="12192000" cy="372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Morning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38:1-6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48D2D8-CBAE-26FD-6F26-F1A3F3DE2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3B8DF-8DC5-0622-8851-FBA767588F2C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5:1  Stand fast therefore in the liberty wherewith Christ hath made us free, and be not entangled again with the yoke of bondage.</a:t>
            </a:r>
          </a:p>
        </p:txBody>
      </p:sp>
    </p:spTree>
    <p:extLst>
      <p:ext uri="{BB962C8B-B14F-4D97-AF65-F5344CB8AC3E}">
        <p14:creationId xmlns:p14="http://schemas.microsoft.com/office/powerpoint/2010/main" val="257272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A3EADF-A0CB-F188-AC41-8B005D357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E65069-6D19-B4FF-6896-477ED9A63B02}"/>
              </a:ext>
            </a:extLst>
          </p:cNvPr>
          <p:cNvSpPr/>
          <p:nvPr/>
        </p:nvSpPr>
        <p:spPr>
          <a:xfrm>
            <a:off x="242887" y="90547"/>
            <a:ext cx="11706226" cy="614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5:22-23  But the fruit of the Spirit is love, joy, peace, longsuffering, gentleness, goodness, faith, 23 Meekness, temperance: against such there is no law.</a:t>
            </a:r>
          </a:p>
        </p:txBody>
      </p:sp>
    </p:spTree>
    <p:extLst>
      <p:ext uri="{BB962C8B-B14F-4D97-AF65-F5344CB8AC3E}">
        <p14:creationId xmlns:p14="http://schemas.microsoft.com/office/powerpoint/2010/main" val="361273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24AAA5-D727-A3C4-9AD6-34C7E168C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46B253-6A1F-9FE2-D5D0-D45678573ACD}"/>
              </a:ext>
            </a:extLst>
          </p:cNvPr>
          <p:cNvSpPr/>
          <p:nvPr/>
        </p:nvSpPr>
        <p:spPr>
          <a:xfrm>
            <a:off x="242887" y="151510"/>
            <a:ext cx="11706226" cy="630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119:45  And I will walk at liberty: for I seek thy precepts.</a:t>
            </a:r>
          </a:p>
        </p:txBody>
      </p:sp>
    </p:spTree>
    <p:extLst>
      <p:ext uri="{BB962C8B-B14F-4D97-AF65-F5344CB8AC3E}">
        <p14:creationId xmlns:p14="http://schemas.microsoft.com/office/powerpoint/2010/main" val="168760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067308-43BE-D09B-A7D0-14E09E6F4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2188AD-8730-CB6F-6C68-798D919AEA4A}"/>
              </a:ext>
            </a:extLst>
          </p:cNvPr>
          <p:cNvSpPr/>
          <p:nvPr/>
        </p:nvSpPr>
        <p:spPr>
          <a:xfrm>
            <a:off x="242887" y="142807"/>
            <a:ext cx="11706226" cy="6562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1:28-29  And even as they did not like to retain God in their knowledge, God gave them over to a reprobate mind, to do those things which are not convenient; 29 Being filled with all unrighteousness, fornication, wickedness, covetousness, maliciousness; full of envy, murder, debate, deceit, malignity; whisperers.</a:t>
            </a:r>
          </a:p>
        </p:txBody>
      </p:sp>
    </p:spTree>
    <p:extLst>
      <p:ext uri="{BB962C8B-B14F-4D97-AF65-F5344CB8AC3E}">
        <p14:creationId xmlns:p14="http://schemas.microsoft.com/office/powerpoint/2010/main" val="88564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0B1232-5DC2-42E6-9A81-3515F2F72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96FAC3-A1A6-583A-5494-03E7B880BF78}"/>
              </a:ext>
            </a:extLst>
          </p:cNvPr>
          <p:cNvSpPr/>
          <p:nvPr/>
        </p:nvSpPr>
        <p:spPr>
          <a:xfrm>
            <a:off x="242887" y="90553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14:12  There is a way which seemeth right unto a man, but the end thereof are the ways of death.</a:t>
            </a:r>
          </a:p>
        </p:txBody>
      </p:sp>
    </p:spTree>
    <p:extLst>
      <p:ext uri="{BB962C8B-B14F-4D97-AF65-F5344CB8AC3E}">
        <p14:creationId xmlns:p14="http://schemas.microsoft.com/office/powerpoint/2010/main" val="2064458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8C0999-7989-61AA-4207-42B9A3FC1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85E51A-FC3E-D900-68DC-33C87BCD7F28}"/>
              </a:ext>
            </a:extLst>
          </p:cNvPr>
          <p:cNvSpPr/>
          <p:nvPr/>
        </p:nvSpPr>
        <p:spPr>
          <a:xfrm>
            <a:off x="242887" y="151510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Galatians 6:7  Be not deceived; God is not mocked: for whatsoever a man soweth, that shall he also reap.</a:t>
            </a:r>
          </a:p>
        </p:txBody>
      </p:sp>
    </p:spTree>
    <p:extLst>
      <p:ext uri="{BB962C8B-B14F-4D97-AF65-F5344CB8AC3E}">
        <p14:creationId xmlns:p14="http://schemas.microsoft.com/office/powerpoint/2010/main" val="3068437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90E292-D273-BCFA-232B-BB98733AA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703EFB-D453-0BF5-A148-75E546B52D53}"/>
              </a:ext>
            </a:extLst>
          </p:cNvPr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3543E9-DF62-943C-876E-E6767FE37FD8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B9E479-4A80-5123-D829-DC38AA0A186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9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1D0C2F-4EC3-3961-84D7-4681DBEAF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BD6D81-CC67-D041-BA93-28EBD2A75CBA}"/>
              </a:ext>
            </a:extLst>
          </p:cNvPr>
          <p:cNvSpPr/>
          <p:nvPr/>
        </p:nvSpPr>
        <p:spPr>
          <a:xfrm>
            <a:off x="242887" y="113418"/>
            <a:ext cx="11706226" cy="6571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38:1-6   Then the LORD answered Job out of the whirlwind, and said,  2 Who is this that darkeneth counsel by words without knowledge?  3 Gird up now thy loins like a man; for I will demand of thee, and answer thou me.  4 Where wast thou when I laid the foundations of the earth? declare, if thou hast understanding.  5 Who hath laid the measures thereof, if thou knowest? or who hath stretched the line upon it?  6 Whereupon are the foundations thereof fastened? or who laid the corner stone thereof;</a:t>
            </a:r>
          </a:p>
        </p:txBody>
      </p:sp>
    </p:spTree>
    <p:extLst>
      <p:ext uri="{BB962C8B-B14F-4D97-AF65-F5344CB8AC3E}">
        <p14:creationId xmlns:p14="http://schemas.microsoft.com/office/powerpoint/2010/main" val="379981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56446"/>
            <a:ext cx="12192000" cy="4542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Sermon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Our Streets Are Broken: Lawlessness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56449"/>
            <a:ext cx="11706226" cy="6621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38:1-3  Then the LORD answered Job out of the whirlwind, and said,  2 Who is this that darkeneth counsel by words without knowledge?  3 Gird up now thy loins like a man; for I will demand of thee, and answer thou me.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07971"/>
            <a:ext cx="11706226" cy="5968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38:4-6  Where wast thou when I laid the foundations of the earth? declare, if thou hast understanding.  5 Who hath laid the measures thereof, if thou knowest? or who hath stretched the line upon it?  6 Whereupon are the foundations thereof fastened? or who laid the corner stone thereof;</a:t>
            </a:r>
          </a:p>
        </p:txBody>
      </p:sp>
    </p:spTree>
    <p:extLst>
      <p:ext uri="{BB962C8B-B14F-4D97-AF65-F5344CB8AC3E}">
        <p14:creationId xmlns:p14="http://schemas.microsoft.com/office/powerpoint/2010/main" val="387726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51510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1:9  And God said, Let the waters under the heaven be gathered together unto one place, and let the dry land appear: and it was so.</a:t>
            </a:r>
          </a:p>
        </p:txBody>
      </p:sp>
    </p:spTree>
    <p:extLst>
      <p:ext uri="{BB962C8B-B14F-4D97-AF65-F5344CB8AC3E}">
        <p14:creationId xmlns:p14="http://schemas.microsoft.com/office/powerpoint/2010/main" val="132122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606F32-5F18-0D71-42B1-BF66CCF7B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8FB76E-BDEE-E556-AE4D-65F18BBFD691}"/>
              </a:ext>
            </a:extLst>
          </p:cNvPr>
          <p:cNvSpPr/>
          <p:nvPr/>
        </p:nvSpPr>
        <p:spPr>
          <a:xfrm>
            <a:off x="242887" y="116674"/>
            <a:ext cx="11706226" cy="5787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6:1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Children, obey your parents in the Lord: for this is right.</a:t>
            </a:r>
          </a:p>
        </p:txBody>
      </p:sp>
    </p:spTree>
    <p:extLst>
      <p:ext uri="{BB962C8B-B14F-4D97-AF65-F5344CB8AC3E}">
        <p14:creationId xmlns:p14="http://schemas.microsoft.com/office/powerpoint/2010/main" val="141466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7BD7C7-BFFC-04DB-2D1B-786426559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EECD6E-8C8E-39B3-7E34-A7353523F9CF}"/>
              </a:ext>
            </a:extLst>
          </p:cNvPr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29:18  Where there is no vision, the people perish: but he that keepeth the law, happy is he.</a:t>
            </a:r>
          </a:p>
        </p:txBody>
      </p:sp>
    </p:spTree>
    <p:extLst>
      <p:ext uri="{BB962C8B-B14F-4D97-AF65-F5344CB8AC3E}">
        <p14:creationId xmlns:p14="http://schemas.microsoft.com/office/powerpoint/2010/main" val="310526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7BB065-CACA-A2FD-9C87-AEC747142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A3110F-CBBE-2C2C-6697-F98A8A85CEAA}"/>
              </a:ext>
            </a:extLst>
          </p:cNvPr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Judges 21:25  In those days there was no king in Israel: every man did that which was right in his own eyes.</a:t>
            </a:r>
          </a:p>
        </p:txBody>
      </p:sp>
    </p:spTree>
    <p:extLst>
      <p:ext uri="{BB962C8B-B14F-4D97-AF65-F5344CB8AC3E}">
        <p14:creationId xmlns:p14="http://schemas.microsoft.com/office/powerpoint/2010/main" val="3342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111864</TotalTime>
  <Words>569</Words>
  <Application>Microsoft Office PowerPoint</Application>
  <PresentationFormat>Widescreen</PresentationFormat>
  <Paragraphs>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651</cp:revision>
  <cp:lastPrinted>2020-01-28T17:57:24Z</cp:lastPrinted>
  <dcterms:created xsi:type="dcterms:W3CDTF">2019-08-31T20:33:16Z</dcterms:created>
  <dcterms:modified xsi:type="dcterms:W3CDTF">2025-08-20T18:38:33Z</dcterms:modified>
</cp:coreProperties>
</file>