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58" r:id="rId6"/>
    <p:sldId id="861" r:id="rId7"/>
    <p:sldId id="862" r:id="rId8"/>
    <p:sldId id="859" r:id="rId9"/>
    <p:sldId id="860" r:id="rId10"/>
    <p:sldId id="863" r:id="rId11"/>
    <p:sldId id="864" r:id="rId12"/>
    <p:sldId id="865" r:id="rId13"/>
    <p:sldId id="866" r:id="rId14"/>
    <p:sldId id="869" r:id="rId15"/>
    <p:sldId id="870" r:id="rId16"/>
    <p:sldId id="871" r:id="rId17"/>
    <p:sldId id="872" r:id="rId18"/>
    <p:sldId id="873" r:id="rId19"/>
    <p:sldId id="874" r:id="rId20"/>
    <p:sldId id="867" r:id="rId21"/>
    <p:sldId id="868" r:id="rId22"/>
    <p:sldId id="877" r:id="rId23"/>
    <p:sldId id="876" r:id="rId24"/>
    <p:sldId id="875" r:id="rId25"/>
    <p:sldId id="881" r:id="rId26"/>
    <p:sldId id="880" r:id="rId27"/>
    <p:sldId id="879" r:id="rId28"/>
    <p:sldId id="793"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5:17-20</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D87BCF4-234E-ADB4-9A67-862BF9F8BBB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E94F9F-607A-DC50-DBDD-4C7A0179C976}"/>
              </a:ext>
            </a:extLst>
          </p:cNvPr>
          <p:cNvSpPr/>
          <p:nvPr/>
        </p:nvSpPr>
        <p:spPr>
          <a:xfrm>
            <a:off x="242887" y="112904"/>
            <a:ext cx="11706226" cy="62440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425171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78AB0F-9C07-3FFD-174D-B4DC22DEEB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790753-8AFD-2F6E-EEE1-F347A94714B2}"/>
              </a:ext>
            </a:extLst>
          </p:cNvPr>
          <p:cNvSpPr/>
          <p:nvPr/>
        </p:nvSpPr>
        <p:spPr>
          <a:xfrm>
            <a:off x="242887" y="112904"/>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228202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E37656-A370-DA41-D7B0-869A3F9DB8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9BA606-03F6-0977-6EAD-B786E51F247F}"/>
              </a:ext>
            </a:extLst>
          </p:cNvPr>
          <p:cNvSpPr/>
          <p:nvPr/>
        </p:nvSpPr>
        <p:spPr>
          <a:xfrm>
            <a:off x="242887" y="11290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1:21-23  And she shall bring forth a son, and thou shalt call his name JESUS: for he shall save his people from their sins.  22 Now all this was done, that it might be fulfilled which was spoken of the Lord by the prophet, saying,  23 Behold, a virgin shall be with child, and shall bring forth a son, and they shall call his name Emmanuel, which being interpreted is, God with us.</a:t>
            </a:r>
          </a:p>
        </p:txBody>
      </p:sp>
    </p:spTree>
    <p:extLst>
      <p:ext uri="{BB962C8B-B14F-4D97-AF65-F5344CB8AC3E}">
        <p14:creationId xmlns:p14="http://schemas.microsoft.com/office/powerpoint/2010/main" val="216577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D5130D2-993F-DC8B-8EA4-D4A4A6D2F4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6CEB22-D24E-5601-82FA-03A6B24DA740}"/>
              </a:ext>
            </a:extLst>
          </p:cNvPr>
          <p:cNvSpPr/>
          <p:nvPr/>
        </p:nvSpPr>
        <p:spPr>
          <a:xfrm>
            <a:off x="242887" y="112904"/>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2:14-15  When he arose, he took the young child and his mother by night, and departed into Egypt:  15 And was there until the death of Herod: that it might be fulfilled which was spoken of the Lord by the prophet, saying, Out of Egypt have I called my son.</a:t>
            </a:r>
          </a:p>
        </p:txBody>
      </p:sp>
    </p:spTree>
    <p:extLst>
      <p:ext uri="{BB962C8B-B14F-4D97-AF65-F5344CB8AC3E}">
        <p14:creationId xmlns:p14="http://schemas.microsoft.com/office/powerpoint/2010/main" val="1874505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26DCE5-E2F0-563F-5D45-A7D6AB956F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9B660A-BB4D-B2B6-3544-307CDDD227FD}"/>
              </a:ext>
            </a:extLst>
          </p:cNvPr>
          <p:cNvSpPr/>
          <p:nvPr/>
        </p:nvSpPr>
        <p:spPr>
          <a:xfrm>
            <a:off x="242887" y="112904"/>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2:16-18  Then Herod, when he saw that he was mocked of the wise men, was exceeding wroth, and sent forth, and slew all the children that were in Bethlehem, and in all the coasts thereof, from two years old and under, according to the time which he had diligently inquired of the wise men.  17 Then was fulfilled that which was spoken by Jeremy the prophet, saying,  18 In Rama was there a voice heard, lamentation, and weeping, and great mourning, Rachel weeping for her children, and would not be comforted, because they are not.</a:t>
            </a:r>
          </a:p>
        </p:txBody>
      </p:sp>
    </p:spTree>
    <p:extLst>
      <p:ext uri="{BB962C8B-B14F-4D97-AF65-F5344CB8AC3E}">
        <p14:creationId xmlns:p14="http://schemas.microsoft.com/office/powerpoint/2010/main" val="2901205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9A2BD2-32A6-681A-9364-3B9E450C17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22CA75-DA7B-12EE-4C3E-0644C9DB82B8}"/>
              </a:ext>
            </a:extLst>
          </p:cNvPr>
          <p:cNvSpPr/>
          <p:nvPr/>
        </p:nvSpPr>
        <p:spPr>
          <a:xfrm>
            <a:off x="242887" y="11290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19:28-30  After this, Jesus knowing that all things were now accomplished, that the scripture might be fulfilled, saith, I thirst.  29 Now there was set a vessel full of vinegar: and they filled a spunge with vinegar, and put it upon hyssop, and put it to his mouth.  30 When Jesus therefore had received the vinegar, he said, It is finished: and he bowed his head, and gave up the ghost.</a:t>
            </a:r>
          </a:p>
        </p:txBody>
      </p:sp>
    </p:spTree>
    <p:extLst>
      <p:ext uri="{BB962C8B-B14F-4D97-AF65-F5344CB8AC3E}">
        <p14:creationId xmlns:p14="http://schemas.microsoft.com/office/powerpoint/2010/main" val="525605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CEF6BA-A01C-3134-DC94-CDD09802C4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7E8CAD-B5CA-253C-2689-532FD13C3830}"/>
              </a:ext>
            </a:extLst>
          </p:cNvPr>
          <p:cNvSpPr/>
          <p:nvPr/>
        </p:nvSpPr>
        <p:spPr>
          <a:xfrm>
            <a:off x="242887" y="112904"/>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2:22-23  But when he heard that Archelaus did reign in Judaea in the room of his father Herod, he was afraid to go thither: notwithstanding, being warned of God in a dream, he turned aside into the parts of Galilee:  23 And he came and dwelt in a city called Nazareth: that it might be fulfilled which was spoken by the prophets, He shall be called a Nazarene.</a:t>
            </a:r>
          </a:p>
        </p:txBody>
      </p:sp>
    </p:spTree>
    <p:extLst>
      <p:ext uri="{BB962C8B-B14F-4D97-AF65-F5344CB8AC3E}">
        <p14:creationId xmlns:p14="http://schemas.microsoft.com/office/powerpoint/2010/main" val="3056184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E1361D5-711B-C2D4-5789-76041E3CDB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878482-372E-9EFB-E66C-9B7C15903DB2}"/>
              </a:ext>
            </a:extLst>
          </p:cNvPr>
          <p:cNvSpPr/>
          <p:nvPr/>
        </p:nvSpPr>
        <p:spPr>
          <a:xfrm>
            <a:off x="242887" y="112904"/>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4:12-15  Now when Jesus had heard that John was cast into prison, he departed into Galilee;  13 And leaving Nazareth, he came and dwelt in Capernaum, which is upon the sea coast, in the borders of Zabulon and Nephthalim:  14 That it might be fulfilled which was spoken by Esaias the prophet, saying,  15 The land of Zabulon, and the land of Nephthalim, by the way of the sea, beyond Jordan, Galilee of the Gentiles;</a:t>
            </a:r>
          </a:p>
        </p:txBody>
      </p:sp>
    </p:spTree>
    <p:extLst>
      <p:ext uri="{BB962C8B-B14F-4D97-AF65-F5344CB8AC3E}">
        <p14:creationId xmlns:p14="http://schemas.microsoft.com/office/powerpoint/2010/main" val="239806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8900A6-91DB-C10D-C84C-475C04F480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9788AD-FD3E-1FBC-5B01-CBE4DF9C7B5D}"/>
              </a:ext>
            </a:extLst>
          </p:cNvPr>
          <p:cNvSpPr/>
          <p:nvPr/>
        </p:nvSpPr>
        <p:spPr>
          <a:xfrm>
            <a:off x="242887" y="112904"/>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8:16-17  When the even was come, they brought unto him many that were possessed with devils: and he cast out the spirits with his word, and healed all that were sick:  17 That it might be fulfilled which was spoken by Esaias the prophet, saying, Himself took our infirmities, and bare our sicknesses.</a:t>
            </a:r>
          </a:p>
        </p:txBody>
      </p:sp>
    </p:spTree>
    <p:extLst>
      <p:ext uri="{BB962C8B-B14F-4D97-AF65-F5344CB8AC3E}">
        <p14:creationId xmlns:p14="http://schemas.microsoft.com/office/powerpoint/2010/main" val="4279825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4AD2EB2-874C-1DA2-80CB-EC344ED2D2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FCE457-C5BE-1B28-5B3E-4C2E06B08AB6}"/>
              </a:ext>
            </a:extLst>
          </p:cNvPr>
          <p:cNvSpPr/>
          <p:nvPr/>
        </p:nvSpPr>
        <p:spPr>
          <a:xfrm>
            <a:off x="242887" y="112904"/>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12:15-18  But when Jesus knew it, he withdrew himself from thence: and great multitudes followed him, and he healed them all;  16 And charged them that they should not make him known:  17 That it might be fulfilled which was spoken by Esaias the prophet, saying,  18 Behold my servant, whom I have chosen; my beloved, in whom my soul is well pleased: I will put my spirit upon him, and he shall shew judgment to the Gentiles.</a:t>
            </a:r>
          </a:p>
        </p:txBody>
      </p:sp>
    </p:spTree>
    <p:extLst>
      <p:ext uri="{BB962C8B-B14F-4D97-AF65-F5344CB8AC3E}">
        <p14:creationId xmlns:p14="http://schemas.microsoft.com/office/powerpoint/2010/main" val="3856107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35037"/>
            <a:ext cx="11706226" cy="679891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5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5:17-20   Think not that I am come to destroy the law, or the prophets: I am not come to destroy, but to fulfil.  18 For verily I say unto you, Till heaven and earth pass, one jot or one tittle shall in no wise pass from the law, till all be fulfilled.  19 Whosoever therefore shall break one of these least commandments, and shall teach men so, he shall be called the least in the kingdom of heaven: but whosoever shall do and teach them, the same shall be called great in the kingdom of heaven.  20 For I say unto you, That except your righteousness shall exceed the righteousness of the scribes and Pharisees, ye shall in no case enter into the kingdom of heaven.</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5A0FD-FCB5-DBC4-5B59-02B9C1F31A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494844-4AF5-3D79-706D-3EE3A0E00B12}"/>
              </a:ext>
            </a:extLst>
          </p:cNvPr>
          <p:cNvSpPr/>
          <p:nvPr/>
        </p:nvSpPr>
        <p:spPr>
          <a:xfrm>
            <a:off x="242887" y="112904"/>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13:13-15  Therefore speak I to them in parables: because they seeing see not; and hearing they hear not, neither do they understand.  14 And in them is fulfilled the prophecy of Esaias, which saith, By hearing ye shall hear, and shall not understand; and seeing ye shall see, and shall not perceive:  15 For this people's heart is waxed gross, and their ears are dull of hearing, and their eyes they have closed; lest at any time they should see with their eyes, and hear with their ears, and should understand with their heart, and should be converted, and I should heal them.</a:t>
            </a:r>
          </a:p>
        </p:txBody>
      </p:sp>
    </p:spTree>
    <p:extLst>
      <p:ext uri="{BB962C8B-B14F-4D97-AF65-F5344CB8AC3E}">
        <p14:creationId xmlns:p14="http://schemas.microsoft.com/office/powerpoint/2010/main" val="2416194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2D6AFA-75AD-54CD-32AF-B344F0A7D1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31E985-69DD-7EB0-DDAA-526F99B2B930}"/>
              </a:ext>
            </a:extLst>
          </p:cNvPr>
          <p:cNvSpPr/>
          <p:nvPr/>
        </p:nvSpPr>
        <p:spPr>
          <a:xfrm>
            <a:off x="242887" y="112904"/>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13:34-35  All these things spake Jesus unto the multitude in parables; and without a parable spake he not unto them:  35 That it might be fulfilled which was spoken by the prophet, saying, I will open my mouth in parables; I will utter things which have been kept secret from the foundation of the world.</a:t>
            </a:r>
          </a:p>
        </p:txBody>
      </p:sp>
    </p:spTree>
    <p:extLst>
      <p:ext uri="{BB962C8B-B14F-4D97-AF65-F5344CB8AC3E}">
        <p14:creationId xmlns:p14="http://schemas.microsoft.com/office/powerpoint/2010/main" val="2909090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8BE9163-C9FB-C79D-2D76-5786815634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293FCB1-831E-0FF2-119D-F14F2B669624}"/>
              </a:ext>
            </a:extLst>
          </p:cNvPr>
          <p:cNvSpPr/>
          <p:nvPr/>
        </p:nvSpPr>
        <p:spPr>
          <a:xfrm>
            <a:off x="242887" y="112904"/>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21:2-5  Saying unto them, Go into the village over against you, and straightway ye shall find an ass tied, and a colt with her: loose them, and bring them unto me.  3 And if any man say ought unto you, ye shall say, The Lord hath need of them; and straightway he will send them.  4 All this was done, that it might be fulfilled which was spoken by the prophet, saying,  5 Tell ye the daughter of Sion, Behold, thy King cometh unto thee, meek, and sitting upon an ass, and a colt the foal of an ass.</a:t>
            </a:r>
          </a:p>
        </p:txBody>
      </p:sp>
    </p:spTree>
    <p:extLst>
      <p:ext uri="{BB962C8B-B14F-4D97-AF65-F5344CB8AC3E}">
        <p14:creationId xmlns:p14="http://schemas.microsoft.com/office/powerpoint/2010/main" val="748645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8BC670-2532-19E2-6D1A-1EFFD5AFFB1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10ABA1-FA9E-5E16-9D63-4133ABE0E4A3}"/>
              </a:ext>
            </a:extLst>
          </p:cNvPr>
          <p:cNvSpPr/>
          <p:nvPr/>
        </p:nvSpPr>
        <p:spPr>
          <a:xfrm>
            <a:off x="242887" y="11290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4:34  Jesus saith unto them, My meat is to do the will of him that sent me, and to finish his work.</a:t>
            </a:r>
          </a:p>
        </p:txBody>
      </p:sp>
    </p:spTree>
    <p:extLst>
      <p:ext uri="{BB962C8B-B14F-4D97-AF65-F5344CB8AC3E}">
        <p14:creationId xmlns:p14="http://schemas.microsoft.com/office/powerpoint/2010/main" val="366963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DE838AE-7413-1733-A41E-08F44CB228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D81FF9-FDB3-77C5-26B2-40205EB4B3A6}"/>
              </a:ext>
            </a:extLst>
          </p:cNvPr>
          <p:cNvSpPr/>
          <p:nvPr/>
        </p:nvSpPr>
        <p:spPr>
          <a:xfrm>
            <a:off x="242887" y="11290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5:36  But I have greater witness than that of John: for the works which the Father hath given me to finish, the same works that I do, bear witness of me, that the Father hath sent me.</a:t>
            </a:r>
          </a:p>
        </p:txBody>
      </p:sp>
    </p:spTree>
    <p:extLst>
      <p:ext uri="{BB962C8B-B14F-4D97-AF65-F5344CB8AC3E}">
        <p14:creationId xmlns:p14="http://schemas.microsoft.com/office/powerpoint/2010/main" val="3987718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C6850A-95B5-3D57-E1CA-3161D68643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B27DCF-AE79-E98F-F912-3A45266EAD64}"/>
              </a:ext>
            </a:extLst>
          </p:cNvPr>
          <p:cNvSpPr/>
          <p:nvPr/>
        </p:nvSpPr>
        <p:spPr>
          <a:xfrm>
            <a:off x="242887" y="11290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17:4  I have glorified thee on the earth: I have finished the work which thou gavest me to do.</a:t>
            </a:r>
          </a:p>
        </p:txBody>
      </p:sp>
    </p:spTree>
    <p:extLst>
      <p:ext uri="{BB962C8B-B14F-4D97-AF65-F5344CB8AC3E}">
        <p14:creationId xmlns:p14="http://schemas.microsoft.com/office/powerpoint/2010/main" val="3248074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431AC3-9A1C-F873-8E8D-71BA5CA80E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7F9EC8-FC8E-2F0B-9408-6D7AA0E15C79}"/>
              </a:ext>
            </a:extLst>
          </p:cNvPr>
          <p:cNvSpPr/>
          <p:nvPr/>
        </p:nvSpPr>
        <p:spPr>
          <a:xfrm>
            <a:off x="242887" y="112904"/>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49:2-3  And he hath made my mouth like a sharp sword; in the shadow of his hand hath he hid me, and made me a polished shaft; in his quiver hath he hid me;  3 And said unto me, Thou art my servant, O Israel, in whom I will be glorified.</a:t>
            </a:r>
          </a:p>
        </p:txBody>
      </p:sp>
    </p:spTree>
    <p:extLst>
      <p:ext uri="{BB962C8B-B14F-4D97-AF65-F5344CB8AC3E}">
        <p14:creationId xmlns:p14="http://schemas.microsoft.com/office/powerpoint/2010/main" val="1493848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512CC8-3D14-8490-6B78-C6C99E091C4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C9D77D-5901-3E59-CD1D-B742AAF7969C}"/>
              </a:ext>
            </a:extLst>
          </p:cNvPr>
          <p:cNvSpPr/>
          <p:nvPr/>
        </p:nvSpPr>
        <p:spPr>
          <a:xfrm>
            <a:off x="242887" y="11290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19:28-30  After this, Jesus knowing that all things were now accomplished, that the scripture might be fulfilled, saith, I thirst.  29 Now there was set a vessel full of vinegar: and they filled a spunge with vinegar, and put it upon hyssop, and put it to his mouth.  30 When Jesus therefore had received the vinegar, he said, It is finished: and he bowed his head, and gave up the ghost.</a:t>
            </a:r>
          </a:p>
        </p:txBody>
      </p:sp>
    </p:spTree>
    <p:extLst>
      <p:ext uri="{BB962C8B-B14F-4D97-AF65-F5344CB8AC3E}">
        <p14:creationId xmlns:p14="http://schemas.microsoft.com/office/powerpoint/2010/main" val="1992090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36887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Finished the Work Fulfilling the Scriptures</a:t>
            </a: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138:2  I will worship toward thy holy temple, and praise thy name for thy lovingkindness and for thy truth: for thou hast magnified thy word above all thy name.</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D0979C-4429-B6A8-2797-BD0DD6F9DF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00CE24-1B6C-773B-850C-2FCC12E7A611}"/>
              </a:ext>
            </a:extLst>
          </p:cNvPr>
          <p:cNvSpPr/>
          <p:nvPr/>
        </p:nvSpPr>
        <p:spPr>
          <a:xfrm>
            <a:off x="242887" y="11290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56:4  In God I will praise his word, in God I have put my trust; I will not fear what flesh can do unto me.</a:t>
            </a:r>
          </a:p>
        </p:txBody>
      </p:sp>
    </p:spTree>
    <p:extLst>
      <p:ext uri="{BB962C8B-B14F-4D97-AF65-F5344CB8AC3E}">
        <p14:creationId xmlns:p14="http://schemas.microsoft.com/office/powerpoint/2010/main" val="400256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D26023-D3EC-2DEE-D1C7-15233133B6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0AC463-10D8-2C76-10C0-39A1D5291702}"/>
              </a:ext>
            </a:extLst>
          </p:cNvPr>
          <p:cNvSpPr/>
          <p:nvPr/>
        </p:nvSpPr>
        <p:spPr>
          <a:xfrm>
            <a:off x="242887" y="112904"/>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5:17-18  Think not that I am come to destroy the law, or the prophets: I am not come to destroy, but to fulfil.  18 For verily I say unto you, Till heaven and earth pass, one jot or one tittle shall in no wise pass from the law, till all be fulfilled.</a:t>
            </a:r>
          </a:p>
        </p:txBody>
      </p:sp>
    </p:spTree>
    <p:extLst>
      <p:ext uri="{BB962C8B-B14F-4D97-AF65-F5344CB8AC3E}">
        <p14:creationId xmlns:p14="http://schemas.microsoft.com/office/powerpoint/2010/main" val="311826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D7D204-2E17-DD0A-200E-906A610FF8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63FED6-7DA1-CE02-DD4C-A8D4D1C58D70}"/>
              </a:ext>
            </a:extLst>
          </p:cNvPr>
          <p:cNvSpPr/>
          <p:nvPr/>
        </p:nvSpPr>
        <p:spPr>
          <a:xfrm>
            <a:off x="242887" y="112904"/>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24:34-35  Verily I say unto you, This generation shall not pass, till all these things be fulfilled.  35 Heaven and earth shall pass away, but my words shall not pass away.</a:t>
            </a:r>
          </a:p>
        </p:txBody>
      </p:sp>
    </p:spTree>
    <p:extLst>
      <p:ext uri="{BB962C8B-B14F-4D97-AF65-F5344CB8AC3E}">
        <p14:creationId xmlns:p14="http://schemas.microsoft.com/office/powerpoint/2010/main" val="48665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1E3BA7-5367-7053-87E2-CF5FB29B4B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0A6EC7-951E-485C-7533-71CDAA84E126}"/>
              </a:ext>
            </a:extLst>
          </p:cNvPr>
          <p:cNvSpPr/>
          <p:nvPr/>
        </p:nvSpPr>
        <p:spPr>
          <a:xfrm>
            <a:off x="242887" y="11290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10:35  If he called them gods, unto whom the word of God came, and the scripture cannot be broken;</a:t>
            </a:r>
          </a:p>
        </p:txBody>
      </p:sp>
    </p:spTree>
    <p:extLst>
      <p:ext uri="{BB962C8B-B14F-4D97-AF65-F5344CB8AC3E}">
        <p14:creationId xmlns:p14="http://schemas.microsoft.com/office/powerpoint/2010/main" val="2308089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1C7EC4-D3D7-1297-EA05-7399C66CCA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AF6B04-FBA0-71C7-2617-7A9AF6A49EE3}"/>
              </a:ext>
            </a:extLst>
          </p:cNvPr>
          <p:cNvSpPr/>
          <p:nvPr/>
        </p:nvSpPr>
        <p:spPr>
          <a:xfrm>
            <a:off x="242887" y="112904"/>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19:32-37  Then came the soldiers, and brake the legs of the first, and of the other which was crucified with him.  33 But when they came to Jesus, and saw that he was dead already, they brake not his legs:  34 But one of the soldiers with a spear pierced his side, and forthwith came there out blood and water.  35 And he that saw it bare record, and his record is true: and he knoweth that he saith true, that ye might believe.  36 For these things were done, that the scripture should be fulfilled, A bone of him shall not be broken.  37 And again another scripture saith, They shall look on him whom they pierced.</a:t>
            </a:r>
          </a:p>
        </p:txBody>
      </p:sp>
    </p:spTree>
    <p:extLst>
      <p:ext uri="{BB962C8B-B14F-4D97-AF65-F5344CB8AC3E}">
        <p14:creationId xmlns:p14="http://schemas.microsoft.com/office/powerpoint/2010/main" val="390975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113957</TotalTime>
  <Words>1807</Words>
  <Application>Microsoft Office PowerPoint</Application>
  <PresentationFormat>Widescreen</PresentationFormat>
  <Paragraphs>36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647</cp:revision>
  <cp:lastPrinted>2020-01-28T17:57:24Z</cp:lastPrinted>
  <dcterms:created xsi:type="dcterms:W3CDTF">2019-08-31T20:33:16Z</dcterms:created>
  <dcterms:modified xsi:type="dcterms:W3CDTF">2025-08-29T17:35:36Z</dcterms:modified>
</cp:coreProperties>
</file>