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765" r:id="rId4"/>
    <p:sldId id="818" r:id="rId5"/>
    <p:sldId id="897" r:id="rId6"/>
    <p:sldId id="898" r:id="rId7"/>
    <p:sldId id="819" r:id="rId8"/>
    <p:sldId id="840" r:id="rId9"/>
    <p:sldId id="845" r:id="rId10"/>
    <p:sldId id="846" r:id="rId11"/>
    <p:sldId id="862" r:id="rId12"/>
    <p:sldId id="863" r:id="rId13"/>
    <p:sldId id="865" r:id="rId14"/>
    <p:sldId id="866" r:id="rId15"/>
    <p:sldId id="867" r:id="rId16"/>
    <p:sldId id="895" r:id="rId17"/>
    <p:sldId id="899"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19:28-30</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  After this, Jesus knowing that all things were now accomplished, that the scripture might be fulfilled, saith, I thirst.</a:t>
            </a:r>
          </a:p>
        </p:txBody>
      </p:sp>
    </p:spTree>
    <p:extLst>
      <p:ext uri="{BB962C8B-B14F-4D97-AF65-F5344CB8AC3E}">
        <p14:creationId xmlns:p14="http://schemas.microsoft.com/office/powerpoint/2010/main" val="1067479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19:29  Now there was set a vessel full of vinegar: and they filled a spunge with vinegar, and put it upon hyssop, and put it to his mouth.</a:t>
            </a:r>
          </a:p>
        </p:txBody>
      </p:sp>
    </p:spTree>
    <p:extLst>
      <p:ext uri="{BB962C8B-B14F-4D97-AF65-F5344CB8AC3E}">
        <p14:creationId xmlns:p14="http://schemas.microsoft.com/office/powerpoint/2010/main" val="156524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19:30  When Jesus therefore had received the vinegar, he said, It is finished: and he bowed his head, and gave up the ghost.</a:t>
            </a:r>
          </a:p>
        </p:txBody>
      </p:sp>
    </p:spTree>
    <p:extLst>
      <p:ext uri="{BB962C8B-B14F-4D97-AF65-F5344CB8AC3E}">
        <p14:creationId xmlns:p14="http://schemas.microsoft.com/office/powerpoint/2010/main" val="1141838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70954"/>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4:34  Jesus saith unto them, My meat is to do the will of him that sent me, and to finish his work.</a:t>
            </a:r>
          </a:p>
        </p:txBody>
      </p:sp>
    </p:spTree>
    <p:extLst>
      <p:ext uri="{BB962C8B-B14F-4D97-AF65-F5344CB8AC3E}">
        <p14:creationId xmlns:p14="http://schemas.microsoft.com/office/powerpoint/2010/main" val="809768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5:36  But I have greater witness than that of John: for the works which the Father hath given me to finish, the same works that I do, bear witness of me, that the Father hath sent me.</a:t>
            </a:r>
          </a:p>
        </p:txBody>
      </p:sp>
    </p:spTree>
    <p:extLst>
      <p:ext uri="{BB962C8B-B14F-4D97-AF65-F5344CB8AC3E}">
        <p14:creationId xmlns:p14="http://schemas.microsoft.com/office/powerpoint/2010/main" val="257807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2212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17:4  I have glorified thee on the earth: I have finished the work which thou gavest me to do.</a:t>
            </a:r>
          </a:p>
        </p:txBody>
      </p:sp>
    </p:spTree>
    <p:extLst>
      <p:ext uri="{BB962C8B-B14F-4D97-AF65-F5344CB8AC3E}">
        <p14:creationId xmlns:p14="http://schemas.microsoft.com/office/powerpoint/2010/main" val="3193387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12538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19:30  When Jesus therefore had received the vinegar, he said, It is finished: and he bowed his head, and gave up the ghost.</a:t>
            </a:r>
          </a:p>
        </p:txBody>
      </p:sp>
    </p:spTree>
    <p:extLst>
      <p:ext uri="{BB962C8B-B14F-4D97-AF65-F5344CB8AC3E}">
        <p14:creationId xmlns:p14="http://schemas.microsoft.com/office/powerpoint/2010/main" val="2014694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F6C697-FBCA-3373-0855-6AE88C2C4B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2DCDA3-0F6A-9BD3-217D-8443A228F48E}"/>
              </a:ext>
            </a:extLst>
          </p:cNvPr>
          <p:cNvSpPr/>
          <p:nvPr/>
        </p:nvSpPr>
        <p:spPr>
          <a:xfrm>
            <a:off x="242887" y="151516"/>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1448864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121920" y="99262"/>
            <a:ext cx="11948160"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19:28-30   After this, Jesus knowing that all things were now accomplished, that the scripture might be fulfilled, saith, I thirst.  29 Now there was set a vessel full of vinegar: and they filled a spunge with vinegar, and put it upon hyssop, and put it to his mouth.  30 When Jesus therefore had received the vinegar, he said, It is finished: and he bowed his head, and gave up the ghost.</a:t>
            </a:r>
          </a:p>
        </p:txBody>
      </p:sp>
    </p:spTree>
    <p:extLst>
      <p:ext uri="{BB962C8B-B14F-4D97-AF65-F5344CB8AC3E}">
        <p14:creationId xmlns:p14="http://schemas.microsoft.com/office/powerpoint/2010/main" val="10954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67038"/>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Three Most Explosive Words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Ever Spoken</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15:1-4  Moreover, brethren, I declare unto you the gospel which I preached unto you, which also ye have received, and wherein ye stand;  2 By which also ye are saved, if ye keep in memory what I preached unto you, unless ye have believed in vain.  3 For I delivered unto you first of all that which I also received, how that Christ died for our sins according to the scriptures;  4 And that he was buried, and that he rose again the third day according to the scriptures:</a:t>
            </a:r>
          </a:p>
        </p:txBody>
      </p:sp>
    </p:spTree>
    <p:extLst>
      <p:ext uri="{BB962C8B-B14F-4D97-AF65-F5344CB8AC3E}">
        <p14:creationId xmlns:p14="http://schemas.microsoft.com/office/powerpoint/2010/main" val="418183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34098"/>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19:23-24  Then the soldiers, when they had crucified Jesus, took his garments, and made four parts, to every soldier a part; and also his coat: now the coat was without seam, woven from the top throughout.  24 They said therefore among themselves, Let us not rend it, but cast lots for it, whose it shall be: that the scripture might be fulfilled, which saith, They parted my raiment among them, and for my vesture they did cast lots. These things therefore the soldiers did.</a:t>
            </a:r>
          </a:p>
        </p:txBody>
      </p:sp>
    </p:spTree>
    <p:extLst>
      <p:ext uri="{BB962C8B-B14F-4D97-AF65-F5344CB8AC3E}">
        <p14:creationId xmlns:p14="http://schemas.microsoft.com/office/powerpoint/2010/main" val="225164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160224"/>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22:18  They part my garments among them, and cast lots upon my vesture.</a:t>
            </a:r>
          </a:p>
        </p:txBody>
      </p:sp>
    </p:spTree>
    <p:extLst>
      <p:ext uri="{BB962C8B-B14F-4D97-AF65-F5344CB8AC3E}">
        <p14:creationId xmlns:p14="http://schemas.microsoft.com/office/powerpoint/2010/main" val="387904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19:25-27  Now there stood by the cross of Jesus his mother, and his mother's sister, Mary the wife of Cleophas, and Mary Magdalene.  26 When Jesus therefore saw his mother, and the disciple standing by, whom he loved, he saith unto his mother, Woman, behold thy son!  27 Then saith he to the disciple, Behold thy mother! And from that hour that disciple took her unto his own home.</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19:28-30  After this, Jesus knowing that all things were now accomplished, that the scripture might be fulfilled, saith, I thirst.  29 Now there was set a vessel full of vinegar: and they filled a spunge with vinegar, and put it upon hyssop, and put it to his mouth.  30 When Jesus therefore had received the vinegar, he said, It is finished: and he bowed his head, and gave up the ghost.</a:t>
            </a:r>
          </a:p>
        </p:txBody>
      </p:sp>
    </p:spTree>
    <p:extLst>
      <p:ext uri="{BB962C8B-B14F-4D97-AF65-F5344CB8AC3E}">
        <p14:creationId xmlns:p14="http://schemas.microsoft.com/office/powerpoint/2010/main" val="173346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69:21  They gave me also gall for my meat; and in my thirst they gave me vinegar to drink.</a:t>
            </a:r>
          </a:p>
        </p:txBody>
      </p:sp>
    </p:spTree>
    <p:extLst>
      <p:ext uri="{BB962C8B-B14F-4D97-AF65-F5344CB8AC3E}">
        <p14:creationId xmlns:p14="http://schemas.microsoft.com/office/powerpoint/2010/main" val="1671627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112762</TotalTime>
  <Words>819</Words>
  <Application>Microsoft Office PowerPoint</Application>
  <PresentationFormat>Widescreen</PresentationFormat>
  <Paragraphs>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629</cp:revision>
  <cp:lastPrinted>2020-01-28T17:57:24Z</cp:lastPrinted>
  <dcterms:created xsi:type="dcterms:W3CDTF">2019-08-31T20:33:16Z</dcterms:created>
  <dcterms:modified xsi:type="dcterms:W3CDTF">2025-08-28T02:49:07Z</dcterms:modified>
</cp:coreProperties>
</file>