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29" r:id="rId4"/>
    <p:sldId id="831" r:id="rId5"/>
    <p:sldId id="880" r:id="rId6"/>
    <p:sldId id="883" r:id="rId7"/>
    <p:sldId id="882" r:id="rId8"/>
    <p:sldId id="881" r:id="rId9"/>
    <p:sldId id="884" r:id="rId10"/>
    <p:sldId id="885" r:id="rId11"/>
    <p:sldId id="886" r:id="rId12"/>
    <p:sldId id="887" r:id="rId13"/>
    <p:sldId id="888" r:id="rId14"/>
    <p:sldId id="889" r:id="rId15"/>
    <p:sldId id="890" r:id="rId16"/>
    <p:sldId id="891" r:id="rId17"/>
    <p:sldId id="892" r:id="rId18"/>
    <p:sldId id="893" r:id="rId19"/>
    <p:sldId id="894" r:id="rId20"/>
    <p:sldId id="895" r:id="rId21"/>
    <p:sldId id="896" r:id="rId22"/>
    <p:sldId id="897" r:id="rId23"/>
    <p:sldId id="898" r:id="rId24"/>
    <p:sldId id="899" r:id="rId25"/>
    <p:sldId id="902" r:id="rId26"/>
    <p:sldId id="901" r:id="rId27"/>
    <p:sldId id="900" r:id="rId28"/>
    <p:sldId id="903" r:id="rId29"/>
    <p:sldId id="907" r:id="rId30"/>
    <p:sldId id="906" r:id="rId31"/>
    <p:sldId id="905" r:id="rId32"/>
    <p:sldId id="904" r:id="rId33"/>
    <p:sldId id="908" r:id="rId34"/>
    <p:sldId id="910" r:id="rId35"/>
    <p:sldId id="909" r:id="rId36"/>
    <p:sldId id="911" r:id="rId37"/>
    <p:sldId id="914" r:id="rId38"/>
    <p:sldId id="913" r:id="rId39"/>
    <p:sldId id="912" r:id="rId40"/>
    <p:sldId id="915" r:id="rId41"/>
    <p:sldId id="917" r:id="rId42"/>
    <p:sldId id="916" r:id="rId43"/>
    <p:sldId id="918" r:id="rId44"/>
    <p:sldId id="793" r:id="rId45"/>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8/20/2025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8/20/2025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8/20/2025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8/20/2025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8/20/2025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8/20/2025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8/20/2025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8/20/2025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8/20/2025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21507"/>
            <a:ext cx="12192000" cy="372172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14:28-31</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E570E52-71A7-78B6-EB46-E1F0BEB42D7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F5A42CC-D6F4-06A9-49F1-1CC13D2F2917}"/>
              </a:ext>
            </a:extLst>
          </p:cNvPr>
          <p:cNvSpPr/>
          <p:nvPr/>
        </p:nvSpPr>
        <p:spPr>
          <a:xfrm>
            <a:off x="242887" y="112904"/>
            <a:ext cx="11706226" cy="524047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Prayer / "My God" Language</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27:46  And about the ninth hour Jesus cried with a loud voice, saying, Eli, Eli, lama sabachthani? that is to say, My God, my God, why hast thou forsaken me?</a:t>
            </a:r>
          </a:p>
        </p:txBody>
      </p:sp>
    </p:spTree>
    <p:extLst>
      <p:ext uri="{BB962C8B-B14F-4D97-AF65-F5344CB8AC3E}">
        <p14:creationId xmlns:p14="http://schemas.microsoft.com/office/powerpoint/2010/main" val="4255846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B23131E-4BD1-0F43-C153-ECB73157028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9A3C1A7-5227-A832-FF19-FA5022B63AC9}"/>
              </a:ext>
            </a:extLst>
          </p:cNvPr>
          <p:cNvSpPr/>
          <p:nvPr/>
        </p:nvSpPr>
        <p:spPr>
          <a:xfrm>
            <a:off x="242887" y="112904"/>
            <a:ext cx="11706226" cy="5108771"/>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Sent / Given / Subject (Mediator)</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5:30  I can of mine own self do nothing: as I hear, I judge: and my judgment is just; because I seek not mine own will, but the will of the Father which hath sent me.</a:t>
            </a:r>
          </a:p>
        </p:txBody>
      </p:sp>
    </p:spTree>
    <p:extLst>
      <p:ext uri="{BB962C8B-B14F-4D97-AF65-F5344CB8AC3E}">
        <p14:creationId xmlns:p14="http://schemas.microsoft.com/office/powerpoint/2010/main" val="3349431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D6898E0-1764-57F6-93A3-8C74588761E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1F306A-5013-B25C-1916-DA279E802D63}"/>
              </a:ext>
            </a:extLst>
          </p:cNvPr>
          <p:cNvSpPr/>
          <p:nvPr/>
        </p:nvSpPr>
        <p:spPr>
          <a:xfrm>
            <a:off x="242887" y="112904"/>
            <a:ext cx="11706226" cy="352808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Sent / Given / Subject (Mediator)</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6:38  For I came down from heaven, not to do mine own will, but the will of him that sent me.</a:t>
            </a:r>
          </a:p>
        </p:txBody>
      </p:sp>
    </p:spTree>
    <p:extLst>
      <p:ext uri="{BB962C8B-B14F-4D97-AF65-F5344CB8AC3E}">
        <p14:creationId xmlns:p14="http://schemas.microsoft.com/office/powerpoint/2010/main" val="29764066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A991DBB-E3E7-5657-E278-162DB6B77DA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27B5310-9D73-4F4D-7816-CDDB4D400231}"/>
              </a:ext>
            </a:extLst>
          </p:cNvPr>
          <p:cNvSpPr/>
          <p:nvPr/>
        </p:nvSpPr>
        <p:spPr>
          <a:xfrm>
            <a:off x="242887" y="112904"/>
            <a:ext cx="11706226" cy="589911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Sent / Given / Subject (Mediator)</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8:28  Then said Jesus unto them, When ye have lifted up the Son of man, then shall ye know that I am he, and that I do nothing of myself; but as my Father hath taught me, I speak these things.</a:t>
            </a:r>
          </a:p>
        </p:txBody>
      </p:sp>
    </p:spTree>
    <p:extLst>
      <p:ext uri="{BB962C8B-B14F-4D97-AF65-F5344CB8AC3E}">
        <p14:creationId xmlns:p14="http://schemas.microsoft.com/office/powerpoint/2010/main" val="17426578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13B3DC7-DBA7-0440-DF48-DB91BB188D9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1BC19B6-7D0C-DBC0-F9DE-83036F727410}"/>
              </a:ext>
            </a:extLst>
          </p:cNvPr>
          <p:cNvSpPr/>
          <p:nvPr/>
        </p:nvSpPr>
        <p:spPr>
          <a:xfrm>
            <a:off x="242887" y="112904"/>
            <a:ext cx="11706226" cy="5092291"/>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Sent / Given / Subject (Mediator)</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12:49  For I have not spoken of myself; but the Father which sent me, he gave me a commandment, what I should say, and what I should speak.</a:t>
            </a:r>
          </a:p>
        </p:txBody>
      </p:sp>
    </p:spTree>
    <p:extLst>
      <p:ext uri="{BB962C8B-B14F-4D97-AF65-F5344CB8AC3E}">
        <p14:creationId xmlns:p14="http://schemas.microsoft.com/office/powerpoint/2010/main" val="946270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5B87085-4A9C-D4B3-3099-71C061AE2E4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464FA62-C71A-A6FA-EE38-FC17AD2D63E1}"/>
              </a:ext>
            </a:extLst>
          </p:cNvPr>
          <p:cNvSpPr/>
          <p:nvPr/>
        </p:nvSpPr>
        <p:spPr>
          <a:xfrm>
            <a:off x="242887" y="112904"/>
            <a:ext cx="11706226" cy="589911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Sent / Given / Subject (Mediator)</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14:10  Believest thou not that I am in the Father, and the Father in me? the words that I speak unto you I speak not of myself: but the Father that dwelleth in me, he doeth the works.</a:t>
            </a:r>
          </a:p>
        </p:txBody>
      </p:sp>
    </p:spTree>
    <p:extLst>
      <p:ext uri="{BB962C8B-B14F-4D97-AF65-F5344CB8AC3E}">
        <p14:creationId xmlns:p14="http://schemas.microsoft.com/office/powerpoint/2010/main" val="12748631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2F144E4-9D88-74C3-EEAA-1F989F93274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41AD304-875D-9F6D-032E-8693296BFD0C}"/>
              </a:ext>
            </a:extLst>
          </p:cNvPr>
          <p:cNvSpPr/>
          <p:nvPr/>
        </p:nvSpPr>
        <p:spPr>
          <a:xfrm>
            <a:off x="242887" y="112904"/>
            <a:ext cx="11706226" cy="352808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Sent / Given / Subject (Mediator)</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5:26  For as the Father hath life in himself; so hath he given to the Son to have life in himself;</a:t>
            </a:r>
          </a:p>
        </p:txBody>
      </p:sp>
    </p:spTree>
    <p:extLst>
      <p:ext uri="{BB962C8B-B14F-4D97-AF65-F5344CB8AC3E}">
        <p14:creationId xmlns:p14="http://schemas.microsoft.com/office/powerpoint/2010/main" val="4785490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56A1C44-57F8-621B-C369-E5603BAD627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4738F68-20BC-228D-5028-BD0CA574CC4B}"/>
              </a:ext>
            </a:extLst>
          </p:cNvPr>
          <p:cNvSpPr/>
          <p:nvPr/>
        </p:nvSpPr>
        <p:spPr>
          <a:xfrm>
            <a:off x="242887" y="112904"/>
            <a:ext cx="11706226" cy="4318426"/>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Sent / Given / Subject (Mediator)</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28:18  And Jesus came and spake unto them, saying, All power is given unto me in heaven and in earth.</a:t>
            </a:r>
          </a:p>
        </p:txBody>
      </p:sp>
    </p:spTree>
    <p:extLst>
      <p:ext uri="{BB962C8B-B14F-4D97-AF65-F5344CB8AC3E}">
        <p14:creationId xmlns:p14="http://schemas.microsoft.com/office/powerpoint/2010/main" val="18847652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95F9323-1266-3CC6-A912-AF3F70C46A2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D200AC0-36A5-E4EF-DCF3-B32792B708B0}"/>
              </a:ext>
            </a:extLst>
          </p:cNvPr>
          <p:cNvSpPr/>
          <p:nvPr/>
        </p:nvSpPr>
        <p:spPr>
          <a:xfrm>
            <a:off x="242887" y="112904"/>
            <a:ext cx="11706226" cy="4318426"/>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Sent / Given / Subject (Mediator)</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13:16  Verily, verily, I say unto you, The servant is not greater than his lord; neither he that is sent greater than he that sent him.</a:t>
            </a:r>
          </a:p>
        </p:txBody>
      </p:sp>
    </p:spTree>
    <p:extLst>
      <p:ext uri="{BB962C8B-B14F-4D97-AF65-F5344CB8AC3E}">
        <p14:creationId xmlns:p14="http://schemas.microsoft.com/office/powerpoint/2010/main" val="10525141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FAEBDBD-ECF7-6B4A-C59A-5966BA24024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6E17EC0-D46C-CE0E-3706-5198A86CF93B}"/>
              </a:ext>
            </a:extLst>
          </p:cNvPr>
          <p:cNvSpPr/>
          <p:nvPr/>
        </p:nvSpPr>
        <p:spPr>
          <a:xfrm>
            <a:off x="242887" y="112904"/>
            <a:ext cx="11706226" cy="352808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Sent / Given / Subject (Mediator)</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4:34  Jesus saith unto them, My meat is to do the will of him that sent me, and to finish his work.</a:t>
            </a:r>
          </a:p>
        </p:txBody>
      </p:sp>
    </p:spTree>
    <p:extLst>
      <p:ext uri="{BB962C8B-B14F-4D97-AF65-F5344CB8AC3E}">
        <p14:creationId xmlns:p14="http://schemas.microsoft.com/office/powerpoint/2010/main" val="1628572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104709"/>
            <a:ext cx="11706226" cy="63916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14:28-31   Ye have heard how I said unto you, I go away, and come again unto you. If ye loved me, ye would rejoice, because I said, I go unto the Father: for my Father is greater than I.  29 And now I have told you before it come to pass, that, when it is come to pass, ye might believe.  30 Hereafter I will not talk much with you: for the prince of this world cometh, and hath nothing in me.  31 But that the world may know that I love the Father; and as the Father gave me commandment, even so I do. Arise, let us go hence.</a:t>
            </a:r>
          </a:p>
        </p:txBody>
      </p:sp>
    </p:spTree>
    <p:extLst>
      <p:ext uri="{BB962C8B-B14F-4D97-AF65-F5344CB8AC3E}">
        <p14:creationId xmlns:p14="http://schemas.microsoft.com/office/powerpoint/2010/main" val="3799814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948A513-E058-836E-1052-70FC0787169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72D36E5-4E6D-F13B-912B-D423EECF2365}"/>
              </a:ext>
            </a:extLst>
          </p:cNvPr>
          <p:cNvSpPr/>
          <p:nvPr/>
        </p:nvSpPr>
        <p:spPr>
          <a:xfrm>
            <a:off x="242887" y="112904"/>
            <a:ext cx="11706226" cy="5092291"/>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Sent / Given / Subject (Mediator)</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2:36  Therefore let all the house of Israel know assuredly, that God hath made that same Jesus, whom ye have crucified, both Lord and Christ.</a:t>
            </a:r>
          </a:p>
        </p:txBody>
      </p:sp>
    </p:spTree>
    <p:extLst>
      <p:ext uri="{BB962C8B-B14F-4D97-AF65-F5344CB8AC3E}">
        <p14:creationId xmlns:p14="http://schemas.microsoft.com/office/powerpoint/2010/main" val="11472627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E8F7B45-00A3-77B2-58B3-9EFDF994AED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382241E-3B72-999F-F1C3-EEBA412F8B00}"/>
              </a:ext>
            </a:extLst>
          </p:cNvPr>
          <p:cNvSpPr/>
          <p:nvPr/>
        </p:nvSpPr>
        <p:spPr>
          <a:xfrm>
            <a:off x="242887" y="112904"/>
            <a:ext cx="11706226" cy="5092291"/>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Sent / Given / Subject (Mediator)</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11:3  But I would have you know, that the head of every man is Christ; and the head of the woman is the man; and the head of Christ is God.</a:t>
            </a:r>
          </a:p>
        </p:txBody>
      </p:sp>
    </p:spTree>
    <p:extLst>
      <p:ext uri="{BB962C8B-B14F-4D97-AF65-F5344CB8AC3E}">
        <p14:creationId xmlns:p14="http://schemas.microsoft.com/office/powerpoint/2010/main" val="21164845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57013CF-9B53-EE50-4E95-082B0FCB33F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AABC45-5A3E-3A4B-1AA4-90F1F4C38A3B}"/>
              </a:ext>
            </a:extLst>
          </p:cNvPr>
          <p:cNvSpPr/>
          <p:nvPr/>
        </p:nvSpPr>
        <p:spPr>
          <a:xfrm>
            <a:off x="242887" y="112904"/>
            <a:ext cx="11706226" cy="589911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Sent / Given / Subject (Mediator)</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15:28  And when all things shall be subdued unto him, then shall the Son also himself be subject unto him that put all things under him, that God may be all in all.</a:t>
            </a:r>
          </a:p>
        </p:txBody>
      </p:sp>
    </p:spTree>
    <p:extLst>
      <p:ext uri="{BB962C8B-B14F-4D97-AF65-F5344CB8AC3E}">
        <p14:creationId xmlns:p14="http://schemas.microsoft.com/office/powerpoint/2010/main" val="30076220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46DC85-284B-7C69-2898-F7AA414407E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F897447-FEE0-9C25-CEDE-23095357E572}"/>
              </a:ext>
            </a:extLst>
          </p:cNvPr>
          <p:cNvSpPr/>
          <p:nvPr/>
        </p:nvSpPr>
        <p:spPr>
          <a:xfrm>
            <a:off x="242887" y="112904"/>
            <a:ext cx="11706226" cy="589911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Sent / Given / Subject (Mediator)</a:t>
            </a:r>
          </a:p>
          <a:p>
            <a:pPr marL="0" marR="0" lvl="0" indent="0"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1:1  The Revelation of Jesus Christ, which God gave unto him, to shew unto his servants things which must shortly come to pass; and he sent and signified it by his angel unto his servant John:</a:t>
            </a:r>
          </a:p>
        </p:txBody>
      </p:sp>
    </p:spTree>
    <p:extLst>
      <p:ext uri="{BB962C8B-B14F-4D97-AF65-F5344CB8AC3E}">
        <p14:creationId xmlns:p14="http://schemas.microsoft.com/office/powerpoint/2010/main" val="24771899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988AE7B-B2ED-733E-AC52-EDBBE9C203F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7A0087E-1765-5842-0B97-A9092D6DBDDC}"/>
              </a:ext>
            </a:extLst>
          </p:cNvPr>
          <p:cNvSpPr/>
          <p:nvPr/>
        </p:nvSpPr>
        <p:spPr>
          <a:xfrm>
            <a:off x="242887" y="112904"/>
            <a:ext cx="11706226" cy="4186659"/>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Only True God / One God the Father</a:t>
            </a:r>
            <a:endPar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17:3  And this is life eternal, that they might know thee the only true God, and Jesus Christ, whom thou hast sent.</a:t>
            </a:r>
          </a:p>
        </p:txBody>
      </p:sp>
    </p:spTree>
    <p:extLst>
      <p:ext uri="{BB962C8B-B14F-4D97-AF65-F5344CB8AC3E}">
        <p14:creationId xmlns:p14="http://schemas.microsoft.com/office/powerpoint/2010/main" val="27494802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D68BE57-83C8-D31F-3A32-FB241CB6644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6156FA1-B352-4389-C762-FDB6D5699341}"/>
              </a:ext>
            </a:extLst>
          </p:cNvPr>
          <p:cNvSpPr/>
          <p:nvPr/>
        </p:nvSpPr>
        <p:spPr>
          <a:xfrm>
            <a:off x="242887" y="112904"/>
            <a:ext cx="11706226" cy="497700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Only True God / One God the Father</a:t>
            </a:r>
            <a:endPar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8:6  But to us there is but one God, the Father, of whom are all things, and we in him; and one Lord Jesus Christ, by whom are all things, and we by him.</a:t>
            </a:r>
          </a:p>
        </p:txBody>
      </p:sp>
    </p:spTree>
    <p:extLst>
      <p:ext uri="{BB962C8B-B14F-4D97-AF65-F5344CB8AC3E}">
        <p14:creationId xmlns:p14="http://schemas.microsoft.com/office/powerpoint/2010/main" val="13088427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D5E1758-A21E-8123-0EBB-97DD9F3EAED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F2CE1CA-D05C-9AEB-0EAC-076F70923D19}"/>
              </a:ext>
            </a:extLst>
          </p:cNvPr>
          <p:cNvSpPr/>
          <p:nvPr/>
        </p:nvSpPr>
        <p:spPr>
          <a:xfrm>
            <a:off x="242887" y="112904"/>
            <a:ext cx="11706226" cy="4186659"/>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Only True God / One God the Father</a:t>
            </a:r>
            <a:endPar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1:18  No man hath seen God at any time; the only begotten Son, which is in the bosom of the Father, he hath declared him.</a:t>
            </a:r>
          </a:p>
        </p:txBody>
      </p:sp>
    </p:spTree>
    <p:extLst>
      <p:ext uri="{BB962C8B-B14F-4D97-AF65-F5344CB8AC3E}">
        <p14:creationId xmlns:p14="http://schemas.microsoft.com/office/powerpoint/2010/main" val="34798679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13234FD-EF05-C1F7-644B-B533D9DC5A6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8156F53-C10A-DE8C-7625-AB0E5794AC75}"/>
              </a:ext>
            </a:extLst>
          </p:cNvPr>
          <p:cNvSpPr/>
          <p:nvPr/>
        </p:nvSpPr>
        <p:spPr>
          <a:xfrm>
            <a:off x="242887" y="112904"/>
            <a:ext cx="11706226" cy="497700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Only True God / One God the Father</a:t>
            </a:r>
            <a:endPar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20:31  But these are written, that ye might believe that Jesus is the Christ, the Son of God; and that believing ye might have life through his name.</a:t>
            </a:r>
          </a:p>
        </p:txBody>
      </p:sp>
    </p:spTree>
    <p:extLst>
      <p:ext uri="{BB962C8B-B14F-4D97-AF65-F5344CB8AC3E}">
        <p14:creationId xmlns:p14="http://schemas.microsoft.com/office/powerpoint/2010/main" val="9665256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5DE5120-66C7-FA6A-F650-8FB49923695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FA08457-153E-5526-15E4-1DAFA36127BC}"/>
              </a:ext>
            </a:extLst>
          </p:cNvPr>
          <p:cNvSpPr/>
          <p:nvPr/>
        </p:nvSpPr>
        <p:spPr>
          <a:xfrm>
            <a:off x="242887" y="112904"/>
            <a:ext cx="11706226" cy="489467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39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Only Begotten / Firstborn / Beginning / Good</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3:16  For God so loved the world, that he gave his only begotten Son, that whosoever believeth in him should not perish, but have everlasting life.</a:t>
            </a:r>
          </a:p>
        </p:txBody>
      </p:sp>
    </p:spTree>
    <p:extLst>
      <p:ext uri="{BB962C8B-B14F-4D97-AF65-F5344CB8AC3E}">
        <p14:creationId xmlns:p14="http://schemas.microsoft.com/office/powerpoint/2010/main" val="35352347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3FBA5E6-68B1-6FB0-C0A4-618F1C82975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B458240-305C-E50D-F071-26DB174732A6}"/>
              </a:ext>
            </a:extLst>
          </p:cNvPr>
          <p:cNvSpPr/>
          <p:nvPr/>
        </p:nvSpPr>
        <p:spPr>
          <a:xfrm>
            <a:off x="242887" y="112904"/>
            <a:ext cx="11706226" cy="331398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39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Only Begotten / Firstborn / Beginning / Good</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Colossians 1:15  Who is the image of the invisible God, the firstborn of every creature:</a:t>
            </a:r>
          </a:p>
        </p:txBody>
      </p:sp>
    </p:spTree>
    <p:extLst>
      <p:ext uri="{BB962C8B-B14F-4D97-AF65-F5344CB8AC3E}">
        <p14:creationId xmlns:p14="http://schemas.microsoft.com/office/powerpoint/2010/main" val="2224745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97136"/>
            <a:ext cx="12192000" cy="455445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Hypostatic Union: Jesus Isn't God?</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Part 2</a:t>
            </a:r>
            <a:endPar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9D4DEB4-2A31-23FB-8E67-A8F33C0010D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162AA33-7B85-54D4-5285-2688235ABF14}"/>
              </a:ext>
            </a:extLst>
          </p:cNvPr>
          <p:cNvSpPr/>
          <p:nvPr/>
        </p:nvSpPr>
        <p:spPr>
          <a:xfrm>
            <a:off x="242887" y="112904"/>
            <a:ext cx="11706226" cy="489467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39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Only Begotten / Firstborn / Beginning / Good</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3:14  And unto the angel of the church of the Laodiceans write; These things saith the Amen, the faithful and true witness, the beginning of the creation of God;</a:t>
            </a:r>
          </a:p>
        </p:txBody>
      </p:sp>
    </p:spTree>
    <p:extLst>
      <p:ext uri="{BB962C8B-B14F-4D97-AF65-F5344CB8AC3E}">
        <p14:creationId xmlns:p14="http://schemas.microsoft.com/office/powerpoint/2010/main" val="445824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485CD68-9796-BE10-C014-1D65067E5CC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9895DC8-38C9-2D24-7A30-8B2A6FB69800}"/>
              </a:ext>
            </a:extLst>
          </p:cNvPr>
          <p:cNvSpPr/>
          <p:nvPr/>
        </p:nvSpPr>
        <p:spPr>
          <a:xfrm>
            <a:off x="242887" y="112904"/>
            <a:ext cx="11706226" cy="4104329"/>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39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Only Begotten / Firstborn / Beginning / Good</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10:18  And Jesus said unto him, Why callest thou me good? there is none good but one, that is, God.</a:t>
            </a:r>
          </a:p>
        </p:txBody>
      </p:sp>
    </p:spTree>
    <p:extLst>
      <p:ext uri="{BB962C8B-B14F-4D97-AF65-F5344CB8AC3E}">
        <p14:creationId xmlns:p14="http://schemas.microsoft.com/office/powerpoint/2010/main" val="7655584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F302760-4F79-D7EF-3A1C-35E636344A5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2C6693-2B7F-51FD-385E-C243202ACB11}"/>
              </a:ext>
            </a:extLst>
          </p:cNvPr>
          <p:cNvSpPr/>
          <p:nvPr/>
        </p:nvSpPr>
        <p:spPr>
          <a:xfrm>
            <a:off x="242887" y="112904"/>
            <a:ext cx="11706226" cy="489467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39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Only Begotten / Firstborn / Beginning / Good</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19:17  And he said unto him, Why callest thou me good? there is none good but one, that is, God: but if thou wilt enter into life, keep the commandments.</a:t>
            </a:r>
          </a:p>
        </p:txBody>
      </p:sp>
    </p:spTree>
    <p:extLst>
      <p:ext uri="{BB962C8B-B14F-4D97-AF65-F5344CB8AC3E}">
        <p14:creationId xmlns:p14="http://schemas.microsoft.com/office/powerpoint/2010/main" val="22957387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A2BC6B3-833D-4DBD-6866-F894E56F8BE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31A06E-255D-B47E-7FD5-31DD54A0C11F}"/>
              </a:ext>
            </a:extLst>
          </p:cNvPr>
          <p:cNvSpPr/>
          <p:nvPr/>
        </p:nvSpPr>
        <p:spPr>
          <a:xfrm>
            <a:off x="242887" y="112904"/>
            <a:ext cx="11706226" cy="6524800"/>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Does Nothing of Himself / Father Greater</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5:19  Then answered Jesus and said unto them, Verily, verily, I say unto you, The Son can do nothing of himself, but what he seeth the Father do: for what things soever he doeth, these also doeth the Son likewise.</a:t>
            </a:r>
          </a:p>
        </p:txBody>
      </p:sp>
    </p:spTree>
    <p:extLst>
      <p:ext uri="{BB962C8B-B14F-4D97-AF65-F5344CB8AC3E}">
        <p14:creationId xmlns:p14="http://schemas.microsoft.com/office/powerpoint/2010/main" val="34046362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92D4AA-784B-099B-EBD5-E6DBD2CAE05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9A2896C-0516-8C7C-4E4D-D2CE88EC2282}"/>
              </a:ext>
            </a:extLst>
          </p:cNvPr>
          <p:cNvSpPr/>
          <p:nvPr/>
        </p:nvSpPr>
        <p:spPr>
          <a:xfrm>
            <a:off x="242887" y="112904"/>
            <a:ext cx="11706226" cy="3363421"/>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Does Nothing of Himself / Father Greater</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7:16  Jesus answered them, and said, My doctrine is not mine, but his that sent me.</a:t>
            </a:r>
          </a:p>
        </p:txBody>
      </p:sp>
    </p:spTree>
    <p:extLst>
      <p:ext uri="{BB962C8B-B14F-4D97-AF65-F5344CB8AC3E}">
        <p14:creationId xmlns:p14="http://schemas.microsoft.com/office/powerpoint/2010/main" val="11545288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56D793F-1E27-F4EA-A7E5-919FD9BFB58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11C342A-E8E7-D348-FCBC-C494AC405D1B}"/>
              </a:ext>
            </a:extLst>
          </p:cNvPr>
          <p:cNvSpPr/>
          <p:nvPr/>
        </p:nvSpPr>
        <p:spPr>
          <a:xfrm>
            <a:off x="242887" y="112904"/>
            <a:ext cx="11706226" cy="573445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Does Nothing of Himself / Father Greater</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14:28  Ye have heard how I said unto you, I go away, and come again unto you. If ye loved me, ye would rejoice, because I said, I go unto the Father: for my Father is greater than I.</a:t>
            </a:r>
          </a:p>
        </p:txBody>
      </p:sp>
    </p:spTree>
    <p:extLst>
      <p:ext uri="{BB962C8B-B14F-4D97-AF65-F5344CB8AC3E}">
        <p14:creationId xmlns:p14="http://schemas.microsoft.com/office/powerpoint/2010/main" val="14444119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78EA2E4-C9DD-A549-0FA4-01F34597020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A78333D-CD55-5CD2-4ECE-978826451691}"/>
              </a:ext>
            </a:extLst>
          </p:cNvPr>
          <p:cNvSpPr/>
          <p:nvPr/>
        </p:nvSpPr>
        <p:spPr>
          <a:xfrm>
            <a:off x="242887" y="112904"/>
            <a:ext cx="11706226" cy="533928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God of Our Lord / My God</a:t>
            </a:r>
            <a:endPar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1:17  That the God of our Lord Jesus Christ, the Father of glory, may give unto you the spirit of wisdom and revelation in the knowledge of him:</a:t>
            </a:r>
          </a:p>
        </p:txBody>
      </p:sp>
    </p:spTree>
    <p:extLst>
      <p:ext uri="{BB962C8B-B14F-4D97-AF65-F5344CB8AC3E}">
        <p14:creationId xmlns:p14="http://schemas.microsoft.com/office/powerpoint/2010/main" val="20592116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4E8B720-50F0-155E-0D24-22D2B990A7E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289EB91-D878-5469-FEEF-09198CCAF34B}"/>
              </a:ext>
            </a:extLst>
          </p:cNvPr>
          <p:cNvSpPr/>
          <p:nvPr/>
        </p:nvSpPr>
        <p:spPr>
          <a:xfrm>
            <a:off x="242887" y="112904"/>
            <a:ext cx="11706226" cy="454893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God of Our Lord / My God</a:t>
            </a:r>
            <a:endPar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1:3  Blessed be God, even the Father of our Lord Jesus Christ, the Father of mercies, and the God of all comfort;</a:t>
            </a:r>
          </a:p>
        </p:txBody>
      </p:sp>
    </p:spTree>
    <p:extLst>
      <p:ext uri="{BB962C8B-B14F-4D97-AF65-F5344CB8AC3E}">
        <p14:creationId xmlns:p14="http://schemas.microsoft.com/office/powerpoint/2010/main" val="20165774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CEFEB66-E64A-475C-8599-23A147C92E5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97B6759-A0D4-FC25-0F18-D0E629402085}"/>
              </a:ext>
            </a:extLst>
          </p:cNvPr>
          <p:cNvSpPr/>
          <p:nvPr/>
        </p:nvSpPr>
        <p:spPr>
          <a:xfrm>
            <a:off x="242887" y="112904"/>
            <a:ext cx="11706226" cy="6129627"/>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God of Our Lord / My God</a:t>
            </a:r>
            <a:endPar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Peter 1:3  Blessed be the God and Father of our Lord Jesus Christ, which according to his abundant mercy hath begotten us again unto a lively hope by the resurrection of Jesus Christ from the dead,</a:t>
            </a:r>
          </a:p>
        </p:txBody>
      </p:sp>
    </p:spTree>
    <p:extLst>
      <p:ext uri="{BB962C8B-B14F-4D97-AF65-F5344CB8AC3E}">
        <p14:creationId xmlns:p14="http://schemas.microsoft.com/office/powerpoint/2010/main" val="13014205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8D3DEA5-AEFD-A3C2-E0AA-A4A7DF84632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1B878A3-2823-E2D3-4EEE-4A29FB44FFB3}"/>
              </a:ext>
            </a:extLst>
          </p:cNvPr>
          <p:cNvSpPr/>
          <p:nvPr/>
        </p:nvSpPr>
        <p:spPr>
          <a:xfrm>
            <a:off x="242887" y="112904"/>
            <a:ext cx="11706226" cy="6665799"/>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God of Our Lord / My God</a:t>
            </a:r>
            <a:endPar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3:12  Him that overcometh will I make a pillar in the temple of my God, and he shall go no more out: and I will write upon him the name of my God, and the name of the city of my God, which is new Jerusalem, which cometh down out of heaven from my God: and I will write upon him my new name.</a:t>
            </a:r>
            <a:endPar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52855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12904"/>
            <a:ext cx="11706226" cy="458183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Human Limitation / Growth</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13:32  But of that day and that hour knoweth no man, no, not the angels which are in heaven, neither the Son, but the Father.</a:t>
            </a:r>
          </a:p>
        </p:txBody>
      </p:sp>
    </p:spTree>
    <p:extLst>
      <p:ext uri="{BB962C8B-B14F-4D97-AF65-F5344CB8AC3E}">
        <p14:creationId xmlns:p14="http://schemas.microsoft.com/office/powerpoint/2010/main" val="1880566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26B22A-EDD5-B3B8-7970-F8ED19E3C3D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E69E070-884E-CE0B-675C-AF04C4360BF9}"/>
              </a:ext>
            </a:extLst>
          </p:cNvPr>
          <p:cNvSpPr/>
          <p:nvPr/>
        </p:nvSpPr>
        <p:spPr>
          <a:xfrm>
            <a:off x="242887" y="112904"/>
            <a:ext cx="11706226" cy="533928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Servant Language</a:t>
            </a:r>
            <a:endPar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12:18  Behold my servant, whom I have chosen; my beloved, in whom my soul is well pleased: I will put my spirit upon him, and he shall shew judgment to the Gentiles.</a:t>
            </a:r>
            <a:endPar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36975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08CEFD5-80DC-B104-0E74-37461085943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8AA6612-3B94-77EE-6563-685360057454}"/>
              </a:ext>
            </a:extLst>
          </p:cNvPr>
          <p:cNvSpPr/>
          <p:nvPr/>
        </p:nvSpPr>
        <p:spPr>
          <a:xfrm>
            <a:off x="242887" y="112904"/>
            <a:ext cx="11706226" cy="573907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Servant Language</a:t>
            </a:r>
            <a:endPar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3:13  The God of Abraham, and of Isaac, and of Jacob, the God of our fathers, hath glorified his Son Jesus; whom ye delivered up, and denied him in the presence of Pilate, when he was determined to let him go.</a:t>
            </a:r>
          </a:p>
        </p:txBody>
      </p:sp>
    </p:spTree>
    <p:extLst>
      <p:ext uri="{BB962C8B-B14F-4D97-AF65-F5344CB8AC3E}">
        <p14:creationId xmlns:p14="http://schemas.microsoft.com/office/powerpoint/2010/main" val="3747200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9ABAF32-87F3-9ED5-D1F0-E7101B84961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9CF1966-84D4-C6E2-CB98-1B504C2BBCCC}"/>
              </a:ext>
            </a:extLst>
          </p:cNvPr>
          <p:cNvSpPr/>
          <p:nvPr/>
        </p:nvSpPr>
        <p:spPr>
          <a:xfrm>
            <a:off x="242887" y="112904"/>
            <a:ext cx="11706226" cy="5713937"/>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Servant Language</a:t>
            </a:r>
            <a:endPar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5:30  The God of our fathers raised up Jesus, whom ye slew and hanged on a tree.</a:t>
            </a:r>
          </a:p>
        </p:txBody>
      </p:sp>
    </p:spTree>
    <p:extLst>
      <p:ext uri="{BB962C8B-B14F-4D97-AF65-F5344CB8AC3E}">
        <p14:creationId xmlns:p14="http://schemas.microsoft.com/office/powerpoint/2010/main" val="13838439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93F966A-E513-DDF5-DC7A-8768D95052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C6DB30D-C42D-A39F-3C38-65465BE03EE2}"/>
              </a:ext>
            </a:extLst>
          </p:cNvPr>
          <p:cNvSpPr/>
          <p:nvPr/>
        </p:nvSpPr>
        <p:spPr>
          <a:xfrm>
            <a:off x="242887" y="112904"/>
            <a:ext cx="11706226" cy="5713937"/>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Wisdom Personified</a:t>
            </a:r>
            <a:endPar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8:22  The LORD possessed me in the beginning of his way, before his works of old.</a:t>
            </a:r>
          </a:p>
        </p:txBody>
      </p:sp>
    </p:spTree>
    <p:extLst>
      <p:ext uri="{BB962C8B-B14F-4D97-AF65-F5344CB8AC3E}">
        <p14:creationId xmlns:p14="http://schemas.microsoft.com/office/powerpoint/2010/main" val="2530644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B7ED4A4-A15C-1B5C-1AA9-5A0FA40671C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86D561F-6FE1-BECD-AFE2-6B70F5EDD71B}"/>
              </a:ext>
            </a:extLst>
          </p:cNvPr>
          <p:cNvSpPr/>
          <p:nvPr/>
        </p:nvSpPr>
        <p:spPr>
          <a:xfrm>
            <a:off x="242887" y="112904"/>
            <a:ext cx="11706226" cy="365978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Human Limitation / Growth</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2:52  And Jesus increased in wisdom and stature, and in favour with God and man.</a:t>
            </a:r>
          </a:p>
        </p:txBody>
      </p:sp>
    </p:spTree>
    <p:extLst>
      <p:ext uri="{BB962C8B-B14F-4D97-AF65-F5344CB8AC3E}">
        <p14:creationId xmlns:p14="http://schemas.microsoft.com/office/powerpoint/2010/main" val="403886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EB78E62-51B2-5E2E-BE52-AF1932C8418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B11583-DF86-F3C8-146F-6DEDEAE4F796}"/>
              </a:ext>
            </a:extLst>
          </p:cNvPr>
          <p:cNvSpPr/>
          <p:nvPr/>
        </p:nvSpPr>
        <p:spPr>
          <a:xfrm>
            <a:off x="242887" y="112904"/>
            <a:ext cx="11706226" cy="365978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Human Limitation / Growth</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5:8  Though he were a Son, yet learned he obedience by the things which he suffered;</a:t>
            </a:r>
          </a:p>
        </p:txBody>
      </p:sp>
    </p:spTree>
    <p:extLst>
      <p:ext uri="{BB962C8B-B14F-4D97-AF65-F5344CB8AC3E}">
        <p14:creationId xmlns:p14="http://schemas.microsoft.com/office/powerpoint/2010/main" val="1097225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D053193-CA1A-10DB-B467-A58AAB9943E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C05B091-FBA2-D5A8-554D-89101AF4755F}"/>
              </a:ext>
            </a:extLst>
          </p:cNvPr>
          <p:cNvSpPr/>
          <p:nvPr/>
        </p:nvSpPr>
        <p:spPr>
          <a:xfrm>
            <a:off x="242887" y="112904"/>
            <a:ext cx="11706226" cy="524047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Human Limitation / Growth</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4:6  Now Jacob’s well was there. Jesus therefore, being wearied with his journey, sat thus on the well: and it was about the sixth hour.</a:t>
            </a:r>
          </a:p>
        </p:txBody>
      </p:sp>
    </p:spTree>
    <p:extLst>
      <p:ext uri="{BB962C8B-B14F-4D97-AF65-F5344CB8AC3E}">
        <p14:creationId xmlns:p14="http://schemas.microsoft.com/office/powerpoint/2010/main" val="1107336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12FB502-55F4-DB6F-4464-B0308223C30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E2CE541-306E-66B7-1725-4FB1135A5F12}"/>
              </a:ext>
            </a:extLst>
          </p:cNvPr>
          <p:cNvSpPr/>
          <p:nvPr/>
        </p:nvSpPr>
        <p:spPr>
          <a:xfrm>
            <a:off x="242887" y="112904"/>
            <a:ext cx="11706226" cy="4450129"/>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Human Limitation / Growth</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19:28  After this, Jesus knowing that all things were now accomplished, that the scripture might be fulfilled, saith, I thirst.</a:t>
            </a:r>
          </a:p>
        </p:txBody>
      </p:sp>
    </p:spTree>
    <p:extLst>
      <p:ext uri="{BB962C8B-B14F-4D97-AF65-F5344CB8AC3E}">
        <p14:creationId xmlns:p14="http://schemas.microsoft.com/office/powerpoint/2010/main" val="1782474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641BAC3-E9E6-D3CD-EF43-AF7DBEDB5D4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3973459-6FFE-F792-38A3-4FE9CE41E1AF}"/>
              </a:ext>
            </a:extLst>
          </p:cNvPr>
          <p:cNvSpPr/>
          <p:nvPr/>
        </p:nvSpPr>
        <p:spPr>
          <a:xfrm>
            <a:off x="242887" y="112904"/>
            <a:ext cx="11706226" cy="682116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Prayer / "My God" Language</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9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20:17  Jesus saith unto her, Touch me not; for I am not yet ascended to my Father: but go to my brethren, and say unto them, I ascend unto my Father, and your Father; and to my God, and your God.</a:t>
            </a:r>
          </a:p>
        </p:txBody>
      </p:sp>
    </p:spTree>
    <p:extLst>
      <p:ext uri="{BB962C8B-B14F-4D97-AF65-F5344CB8AC3E}">
        <p14:creationId xmlns:p14="http://schemas.microsoft.com/office/powerpoint/2010/main" val="16204877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113946</TotalTime>
  <Words>1837</Words>
  <Application>Microsoft Office PowerPoint</Application>
  <PresentationFormat>Widescreen</PresentationFormat>
  <Paragraphs>133</Paragraphs>
  <Slides>44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645</cp:revision>
  <cp:lastPrinted>2020-01-28T17:57:24Z</cp:lastPrinted>
  <dcterms:created xsi:type="dcterms:W3CDTF">2019-08-31T20:33:16Z</dcterms:created>
  <dcterms:modified xsi:type="dcterms:W3CDTF">2025-08-20T21:32:49Z</dcterms:modified>
</cp:coreProperties>
</file>