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29" r:id="rId4"/>
    <p:sldId id="831" r:id="rId5"/>
    <p:sldId id="834" r:id="rId6"/>
    <p:sldId id="836" r:id="rId7"/>
    <p:sldId id="837" r:id="rId8"/>
    <p:sldId id="859" r:id="rId9"/>
    <p:sldId id="860" r:id="rId10"/>
    <p:sldId id="861" r:id="rId11"/>
    <p:sldId id="862" r:id="rId12"/>
    <p:sldId id="863" r:id="rId13"/>
    <p:sldId id="864" r:id="rId14"/>
    <p:sldId id="865" r:id="rId15"/>
    <p:sldId id="866" r:id="rId16"/>
    <p:sldId id="867" r:id="rId17"/>
    <p:sldId id="871" r:id="rId18"/>
    <p:sldId id="870" r:id="rId19"/>
    <p:sldId id="869" r:id="rId20"/>
    <p:sldId id="868" r:id="rId21"/>
    <p:sldId id="872" r:id="rId22"/>
    <p:sldId id="793" r:id="rId23"/>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8/8/2025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8/8/2025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8/8/2025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8/8/2025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8/8/2025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72172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5:8-9</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48D2D8-CBAE-26FD-6F26-F1A3F3DE224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1D3B8DF-8DC5-0622-8851-FBA767588F2C}"/>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5:1-2  Belshazzar the king made a great feast to a thousand of his lords, and drank wine before the thousand.  2 Belshazzar, whiles he tasted the wine, commanded to bring the golden and silver vessels which his father Nebuchadnezzar had taken out of the temple which was in Jerusalem; that the king, and his princes, his wives, and his concubines, might drink therein.</a:t>
            </a:r>
          </a:p>
        </p:txBody>
      </p:sp>
    </p:spTree>
    <p:extLst>
      <p:ext uri="{BB962C8B-B14F-4D97-AF65-F5344CB8AC3E}">
        <p14:creationId xmlns:p14="http://schemas.microsoft.com/office/powerpoint/2010/main" val="257272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DA3EADF-A0CB-F188-AC41-8B005D3574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E65069-6D19-B4FF-6896-477ED9A63B02}"/>
              </a:ext>
            </a:extLst>
          </p:cNvPr>
          <p:cNvSpPr/>
          <p:nvPr/>
        </p:nvSpPr>
        <p:spPr>
          <a:xfrm>
            <a:off x="242887" y="90547"/>
            <a:ext cx="11706226" cy="67094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5:3-4  Then they brought the golden vessels that were taken out of the temple of the house of God which was at Jerusalem; and the king, and his princes, his wives, and his concubines, drank in them.  4 They drank wine, and praised the gods of gold, and of silver, of brass, of iron, of wood, and of stone.</a:t>
            </a:r>
          </a:p>
        </p:txBody>
      </p:sp>
    </p:spTree>
    <p:extLst>
      <p:ext uri="{BB962C8B-B14F-4D97-AF65-F5344CB8AC3E}">
        <p14:creationId xmlns:p14="http://schemas.microsoft.com/office/powerpoint/2010/main" val="361273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F24AAA5-D727-A3C4-9AD6-34C7E168CE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46B253-6A1F-9FE2-D5D0-D45678573ACD}"/>
              </a:ext>
            </a:extLst>
          </p:cNvPr>
          <p:cNvSpPr/>
          <p:nvPr/>
        </p:nvSpPr>
        <p:spPr>
          <a:xfrm>
            <a:off x="242887" y="151510"/>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5:5-6  In the same hour came forth fingers of a man's hand, and wrote over against the candlestick upon the plaister of the wall of the king's palace: and the king saw the part of the hand that wrote.  6 Then the king's countenance was changed, and his thoughts troubled him, so that the joints of his loins were loosed, and his knees smote one against another.</a:t>
            </a:r>
          </a:p>
        </p:txBody>
      </p:sp>
    </p:spTree>
    <p:extLst>
      <p:ext uri="{BB962C8B-B14F-4D97-AF65-F5344CB8AC3E}">
        <p14:creationId xmlns:p14="http://schemas.microsoft.com/office/powerpoint/2010/main" val="1687605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7067308-43BE-D09B-A7D0-14E09E6F441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2188AD-8730-CB6F-6C68-798D919AEA4A}"/>
              </a:ext>
            </a:extLst>
          </p:cNvPr>
          <p:cNvSpPr/>
          <p:nvPr/>
        </p:nvSpPr>
        <p:spPr>
          <a:xfrm>
            <a:off x="242887" y="142807"/>
            <a:ext cx="11706226" cy="327692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5:30  In that night was Belshazzar the king of the Chaldeans slain.</a:t>
            </a:r>
          </a:p>
        </p:txBody>
      </p:sp>
    </p:spTree>
    <p:extLst>
      <p:ext uri="{BB962C8B-B14F-4D97-AF65-F5344CB8AC3E}">
        <p14:creationId xmlns:p14="http://schemas.microsoft.com/office/powerpoint/2010/main" val="885643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00B1232-5DC2-42E6-9A81-3515F2F7264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896FAC3-A1A6-583A-5494-03E7B880BF78}"/>
              </a:ext>
            </a:extLst>
          </p:cNvPr>
          <p:cNvSpPr/>
          <p:nvPr/>
        </p:nvSpPr>
        <p:spPr>
          <a:xfrm>
            <a:off x="242887" y="90553"/>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23:29-33  Who hath woe? who hath sorrow? who hath contentions? who hath babbling? who hath wounds without cause? who hath redness of eyes? 30 They that tarry long at the wine; they that go to seek mixed wine. 31 Look not thou upon the wine when it is red, when it giveth his colour in the cup, when it moveth itself aright. 32 At the last it biteth like a serpent, and stingeth like an adder. 33 Thine eyes shall behold strange women, and thine heart shall utter perverse things.</a:t>
            </a:r>
          </a:p>
        </p:txBody>
      </p:sp>
    </p:spTree>
    <p:extLst>
      <p:ext uri="{BB962C8B-B14F-4D97-AF65-F5344CB8AC3E}">
        <p14:creationId xmlns:p14="http://schemas.microsoft.com/office/powerpoint/2010/main" val="2064458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E8C0999-7989-61AA-4207-42B9A3FC199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85E51A-FC3E-D900-68DC-33C87BCD7F28}"/>
              </a:ext>
            </a:extLst>
          </p:cNvPr>
          <p:cNvSpPr/>
          <p:nvPr/>
        </p:nvSpPr>
        <p:spPr>
          <a:xfrm>
            <a:off x="242887" y="151510"/>
            <a:ext cx="11706226" cy="61467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23:35  They have stricken me, shalt thou say, and I was not sick; they have beaten me, and I felt it not: when shall I awake? I will seek it yet again.</a:t>
            </a:r>
          </a:p>
        </p:txBody>
      </p:sp>
    </p:spTree>
    <p:extLst>
      <p:ext uri="{BB962C8B-B14F-4D97-AF65-F5344CB8AC3E}">
        <p14:creationId xmlns:p14="http://schemas.microsoft.com/office/powerpoint/2010/main" val="3068437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567227C-5A1F-481C-36D1-682AF54FAD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6A12C0A-1CB1-6D73-5AB3-3A7FFC2A92EE}"/>
              </a:ext>
            </a:extLst>
          </p:cNvPr>
          <p:cNvSpPr/>
          <p:nvPr/>
        </p:nvSpPr>
        <p:spPr>
          <a:xfrm>
            <a:off x="242887" y="151510"/>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Thessalonians 5:6  Therefore let us not sleep, as do others; but let us watch and be sober.</a:t>
            </a:r>
          </a:p>
        </p:txBody>
      </p:sp>
    </p:spTree>
    <p:extLst>
      <p:ext uri="{BB962C8B-B14F-4D97-AF65-F5344CB8AC3E}">
        <p14:creationId xmlns:p14="http://schemas.microsoft.com/office/powerpoint/2010/main" val="507802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FB91DE-E4B2-D594-6071-3DD9CBB4C27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70DDCE2-B8B9-DC90-2279-8594A18EE969}"/>
              </a:ext>
            </a:extLst>
          </p:cNvPr>
          <p:cNvSpPr/>
          <p:nvPr/>
        </p:nvSpPr>
        <p:spPr>
          <a:xfrm>
            <a:off x="242887" y="151510"/>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Timothy 4:5  But watch thou in all things, endure afflictions, do the work of an evangelist, make full proof of thy ministry.</a:t>
            </a:r>
          </a:p>
        </p:txBody>
      </p:sp>
    </p:spTree>
    <p:extLst>
      <p:ext uri="{BB962C8B-B14F-4D97-AF65-F5344CB8AC3E}">
        <p14:creationId xmlns:p14="http://schemas.microsoft.com/office/powerpoint/2010/main" val="2597145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A21BBA2-BC33-D88C-480D-156D8C8EEED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87906CF-BD24-0E77-2126-98FD2838019C}"/>
              </a:ext>
            </a:extLst>
          </p:cNvPr>
          <p:cNvSpPr/>
          <p:nvPr/>
        </p:nvSpPr>
        <p:spPr>
          <a:xfrm>
            <a:off x="242887" y="151510"/>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6:9-11  Know ye not that the unrighteous shall not inherit the kingdom of God? Be not deceived: neither fornicators, nor idolaters, nor adulterers, nor effeminate, nor abusers of themselves with mankind, 10 Nor thieves, nor covetous, nor drunkards, nor revilers, nor extortioners, shall inherit the kingdom of God. 11 And such were some of you: but ye are washed, but ye are sanctified, but ye are justified in the name of the Lord Jesus, and by the Spirit of our God.</a:t>
            </a:r>
          </a:p>
        </p:txBody>
      </p:sp>
    </p:spTree>
    <p:extLst>
      <p:ext uri="{BB962C8B-B14F-4D97-AF65-F5344CB8AC3E}">
        <p14:creationId xmlns:p14="http://schemas.microsoft.com/office/powerpoint/2010/main" val="6125387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7CC4232-591F-745B-6A96-6F58BBBE11D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A75D4CC-1279-91F6-6371-A3727FD09731}"/>
              </a:ext>
            </a:extLst>
          </p:cNvPr>
          <p:cNvSpPr/>
          <p:nvPr/>
        </p:nvSpPr>
        <p:spPr>
          <a:xfrm>
            <a:off x="242887" y="151510"/>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8:36  If the Son therefore shall make you free, ye shall be free indeed.</a:t>
            </a:r>
          </a:p>
        </p:txBody>
      </p:sp>
    </p:spTree>
    <p:extLst>
      <p:ext uri="{BB962C8B-B14F-4D97-AF65-F5344CB8AC3E}">
        <p14:creationId xmlns:p14="http://schemas.microsoft.com/office/powerpoint/2010/main" val="1634848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39545"/>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5:8-9   Be sober, be vigilant; because your adversary the devil, as a roaring lion, walketh about, seeking whom he may devour:  9 Whom resist stedfast in the faith, knowing that the same afflictions are accomplished in your brethren that are in the world.</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63CD10F-5ECB-6659-23C0-C2EF6D8B858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FC08404-F4C7-6275-7AB4-CE994604CE54}"/>
              </a:ext>
            </a:extLst>
          </p:cNvPr>
          <p:cNvSpPr/>
          <p:nvPr/>
        </p:nvSpPr>
        <p:spPr>
          <a:xfrm>
            <a:off x="242887" y="151510"/>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4:7  Submit yourselves therefore to God. Resist the devil, and he will flee from you.</a:t>
            </a:r>
          </a:p>
        </p:txBody>
      </p:sp>
    </p:spTree>
    <p:extLst>
      <p:ext uri="{BB962C8B-B14F-4D97-AF65-F5344CB8AC3E}">
        <p14:creationId xmlns:p14="http://schemas.microsoft.com/office/powerpoint/2010/main" val="39316306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4A8975-15E7-448A-0613-E1D512F3469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EB9279-B6A0-980C-DA86-532645837A4B}"/>
              </a:ext>
            </a:extLst>
          </p:cNvPr>
          <p:cNvSpPr/>
          <p:nvPr/>
        </p:nvSpPr>
        <p:spPr>
          <a:xfrm>
            <a:off x="242887" y="151510"/>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5:8  Be sober, be vigilant; because your adversary the devil, as a roaring lion, walketh about, seeking whom he may devour:</a:t>
            </a:r>
          </a:p>
        </p:txBody>
      </p:sp>
    </p:spTree>
    <p:extLst>
      <p:ext uri="{BB962C8B-B14F-4D97-AF65-F5344CB8AC3E}">
        <p14:creationId xmlns:p14="http://schemas.microsoft.com/office/powerpoint/2010/main" val="2315655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56446"/>
            <a:ext cx="12192000" cy="5464316"/>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Sober Up:</a:t>
            </a:r>
            <a:b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b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Devil Hunts</a:t>
            </a:r>
            <a:b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b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Drunk</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6449"/>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5:8-9  Be sober, be vigilant; because your adversary the devil, as a roaring lion, walketh about, seeking whom he may devour: 9 Whom resist stedfast in the faith, knowing that the same afflictions are accomplished in your brethren that are in the world.</a:t>
            </a: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81844"/>
            <a:ext cx="11706226" cy="657474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5:15-21  See then that ye walk circumspectly, not as fools, but as wise,  16 Redeeming the time, because the days are evil.  17 Wherefore be ye not unwise, but understanding what the will of the Lord is.  18 And be not drunk with wine, wherein is excess; but be filled with the Spirit;  19 Speaking to yourselves in psalms and hymns and spiritual songs, singing and making melody in your heart to the Lord;  20 Giving thanks always for all things unto God and the Father in the name of our Lord Jesus Christ;  21 Submitting yourselves one to another in the fear of God.</a:t>
            </a:r>
          </a:p>
        </p:txBody>
      </p:sp>
    </p:spTree>
    <p:extLst>
      <p:ext uri="{BB962C8B-B14F-4D97-AF65-F5344CB8AC3E}">
        <p14:creationId xmlns:p14="http://schemas.microsoft.com/office/powerpoint/2010/main" val="2961576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7971"/>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13:13-14  Let us walk honestly, as in the day; not in rioting and drunkenness, not in chambering and wantonness, not in strife and envying. 14 But put ye on the Lord Jesus Christ, and make not provision for the flesh, to fulfil the lusts thereof.</a:t>
            </a:r>
          </a:p>
        </p:txBody>
      </p:sp>
    </p:spTree>
    <p:extLst>
      <p:ext uri="{BB962C8B-B14F-4D97-AF65-F5344CB8AC3E}">
        <p14:creationId xmlns:p14="http://schemas.microsoft.com/office/powerpoint/2010/main" val="3877264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1510"/>
            <a:ext cx="11706226" cy="622991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9:20-22  And Noah began to be an husbandman, and he planted a vineyard:  21 And he drank of the wine, and was drunken; and he was uncovered within his tent.  22 And Ham, the father of Canaan, saw the nakedness of his father, and told his two brethren without.</a:t>
            </a:r>
          </a:p>
        </p:txBody>
      </p:sp>
    </p:spTree>
    <p:extLst>
      <p:ext uri="{BB962C8B-B14F-4D97-AF65-F5344CB8AC3E}">
        <p14:creationId xmlns:p14="http://schemas.microsoft.com/office/powerpoint/2010/main" val="1321221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606F32-5F18-0D71-42B1-BF66CCF7B7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8FB76E-BDEE-E556-AE4D-65F18BBFD691}"/>
              </a:ext>
            </a:extLst>
          </p:cNvPr>
          <p:cNvSpPr/>
          <p:nvPr/>
        </p:nvSpPr>
        <p:spPr>
          <a:xfrm>
            <a:off x="242887" y="73129"/>
            <a:ext cx="11706226" cy="69392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19:33  And they made their father drink wine that night: and the firstborn went in, and lay with her father; and he perceived not when she lay down, nor when she arose.</a:t>
            </a:r>
          </a:p>
        </p:txBody>
      </p:sp>
    </p:spTree>
    <p:extLst>
      <p:ext uri="{BB962C8B-B14F-4D97-AF65-F5344CB8AC3E}">
        <p14:creationId xmlns:p14="http://schemas.microsoft.com/office/powerpoint/2010/main" val="1414661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E7BD7C7-BFFC-04DB-2D1B-7864265592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EECD6E-8C8E-39B3-7E34-A7353523F9CF}"/>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25:36-38  And Abigail came to Nabal; and, behold, he held a feast in his house, like the feast of a king; and Nabal's heart was merry within him, for he was very drunken: wherefore she told him nothing, less or more, until the morning light. 37 But it came to pass in the morning, when the wine was gone out of Nabal, and his wife had told him these things, that his heart died within him, and he became as a stone. 38 And it came to pass about ten days after, that the LORD smote Nabal, that he died.</a:t>
            </a:r>
          </a:p>
        </p:txBody>
      </p:sp>
    </p:spTree>
    <p:extLst>
      <p:ext uri="{BB962C8B-B14F-4D97-AF65-F5344CB8AC3E}">
        <p14:creationId xmlns:p14="http://schemas.microsoft.com/office/powerpoint/2010/main" val="3105265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110728</TotalTime>
  <Words>1174</Words>
  <Application>Microsoft Office PowerPoint</Application>
  <PresentationFormat>Widescreen</PresentationFormat>
  <Paragraphs>30</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645</cp:revision>
  <cp:lastPrinted>2020-01-28T17:57:24Z</cp:lastPrinted>
  <dcterms:created xsi:type="dcterms:W3CDTF">2019-08-31T20:33:16Z</dcterms:created>
  <dcterms:modified xsi:type="dcterms:W3CDTF">2025-08-08T17:37:08Z</dcterms:modified>
</cp:coreProperties>
</file>