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57" r:id="rId3"/>
    <p:sldId id="868" r:id="rId4"/>
    <p:sldId id="829" r:id="rId5"/>
    <p:sldId id="831" r:id="rId6"/>
    <p:sldId id="834" r:id="rId7"/>
    <p:sldId id="836" r:id="rId8"/>
    <p:sldId id="837" r:id="rId9"/>
    <p:sldId id="859" r:id="rId10"/>
    <p:sldId id="860" r:id="rId11"/>
    <p:sldId id="861" r:id="rId12"/>
    <p:sldId id="862" r:id="rId13"/>
    <p:sldId id="865" r:id="rId14"/>
    <p:sldId id="864" r:id="rId15"/>
    <p:sldId id="863" r:id="rId16"/>
    <p:sldId id="866" r:id="rId17"/>
    <p:sldId id="867" r:id="rId18"/>
    <p:sldId id="871" r:id="rId19"/>
    <p:sldId id="870" r:id="rId20"/>
    <p:sldId id="869" r:id="rId21"/>
    <p:sldId id="872" r:id="rId22"/>
    <p:sldId id="873" r:id="rId23"/>
    <p:sldId id="874" r:id="rId24"/>
    <p:sldId id="875" r:id="rId25"/>
    <p:sldId id="876" r:id="rId26"/>
    <p:sldId id="877" r:id="rId27"/>
    <p:sldId id="878" r:id="rId28"/>
    <p:sldId id="879" r:id="rId29"/>
    <p:sldId id="793" r:id="rId30"/>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1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8/15/2025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8/15/2025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8/15/2025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8/15/2025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8/15/2025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8/15/2025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8/15/2025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8/15/2025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8/15/2025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8/15/2025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8/15/2025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8/15/2025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521507"/>
            <a:ext cx="12192000" cy="3721724"/>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Evening</a:t>
            </a:r>
            <a:endParaRPr kumimoji="0" lang="en-US" sz="9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Revelation 20:11-15</a:t>
            </a:r>
            <a:endPar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E7BD7C7-BFFC-04DB-2D1B-7864265592F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7EECD6E-8C8E-39B3-7E34-A7353523F9CF}"/>
              </a:ext>
            </a:extLst>
          </p:cNvPr>
          <p:cNvSpPr/>
          <p:nvPr/>
        </p:nvSpPr>
        <p:spPr>
          <a:xfrm>
            <a:off x="242887" y="142807"/>
            <a:ext cx="11706226" cy="475207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Exodus 15:5  The depths have covered them: they sank into the bottom as a stone.</a:t>
            </a:r>
          </a:p>
        </p:txBody>
      </p:sp>
    </p:spTree>
    <p:extLst>
      <p:ext uri="{BB962C8B-B14F-4D97-AF65-F5344CB8AC3E}">
        <p14:creationId xmlns:p14="http://schemas.microsoft.com/office/powerpoint/2010/main" val="31052652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C48D2D8-CBAE-26FD-6F26-F1A3F3DE224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1D3B8DF-8DC5-0622-8851-FBA767588F2C}"/>
              </a:ext>
            </a:extLst>
          </p:cNvPr>
          <p:cNvSpPr/>
          <p:nvPr/>
        </p:nvSpPr>
        <p:spPr>
          <a:xfrm>
            <a:off x="242887" y="134095"/>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Job 26:5-6  Dead things are formed from under the waters, and the inhabitants thereof. 6 Hell is naked before him, and destruction hath no covering.</a:t>
            </a:r>
          </a:p>
        </p:txBody>
      </p:sp>
    </p:spTree>
    <p:extLst>
      <p:ext uri="{BB962C8B-B14F-4D97-AF65-F5344CB8AC3E}">
        <p14:creationId xmlns:p14="http://schemas.microsoft.com/office/powerpoint/2010/main" val="2572729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DA3EADF-A0CB-F188-AC41-8B005D35740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5E65069-6D19-B4FF-6896-477ED9A63B02}"/>
              </a:ext>
            </a:extLst>
          </p:cNvPr>
          <p:cNvSpPr/>
          <p:nvPr/>
        </p:nvSpPr>
        <p:spPr>
          <a:xfrm>
            <a:off x="242887" y="151510"/>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88:6-7  Thou hast laid me in the lowest pit, in darkness, in the deeps. 7 Thy wrath lieth hard upon me, and thou hast afflicted me with all thy waves. Selah.</a:t>
            </a:r>
          </a:p>
        </p:txBody>
      </p:sp>
    </p:spTree>
    <p:extLst>
      <p:ext uri="{BB962C8B-B14F-4D97-AF65-F5344CB8AC3E}">
        <p14:creationId xmlns:p14="http://schemas.microsoft.com/office/powerpoint/2010/main" val="36127306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4452D1F-53BC-BE0F-B12E-398AF01E7E3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FF9BBCA-FB13-2F7A-2924-E73B6380E8E7}"/>
              </a:ext>
            </a:extLst>
          </p:cNvPr>
          <p:cNvSpPr/>
          <p:nvPr/>
        </p:nvSpPr>
        <p:spPr>
          <a:xfrm>
            <a:off x="242887" y="151510"/>
            <a:ext cx="11706226" cy="556075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69:1-2  Save me, O God; for the waters are come in unto my soul. 2 I sink in deep mire, where there is no standing: I am come into deep waters, where the floods overflow me.</a:t>
            </a:r>
          </a:p>
        </p:txBody>
      </p:sp>
    </p:spTree>
    <p:extLst>
      <p:ext uri="{BB962C8B-B14F-4D97-AF65-F5344CB8AC3E}">
        <p14:creationId xmlns:p14="http://schemas.microsoft.com/office/powerpoint/2010/main" val="23736413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C14660C-17DA-A43E-9A64-E74B69E2B2B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EB2BDA0-B85B-2299-1EED-4DCE3F8D00C7}"/>
              </a:ext>
            </a:extLst>
          </p:cNvPr>
          <p:cNvSpPr/>
          <p:nvPr/>
        </p:nvSpPr>
        <p:spPr>
          <a:xfrm>
            <a:off x="242887" y="90547"/>
            <a:ext cx="11706226" cy="669273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1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Jonah 2:2-6  And said, I cried by reason of mine affliction unto the LORD, and he heard me; out of the belly of hell cried I, and thou heardest my voice. 3 For thou hadst cast me into the deep, in the midst of the seas; and the floods compassed me about: all thy billows and thy waves passed over me. 4 Then I said, I am cast out of thy sight; yet I will look again toward thy holy temple. 5 The waters compassed me about, even to the soul: the depth closed me round about, the weeds were wrapped about my head. 6 I went down to the bottoms of the mountains; the earth with her bars was about me for ever: yet hast thou brought up my life from corruption, O LORD my God.</a:t>
            </a:r>
          </a:p>
        </p:txBody>
      </p:sp>
    </p:spTree>
    <p:extLst>
      <p:ext uri="{BB962C8B-B14F-4D97-AF65-F5344CB8AC3E}">
        <p14:creationId xmlns:p14="http://schemas.microsoft.com/office/powerpoint/2010/main" val="36215763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26886255-2C1E-1B72-D565-B088F555A79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3F56D12-1B1C-95CB-45FB-27AA8649D1F9}"/>
              </a:ext>
            </a:extLst>
          </p:cNvPr>
          <p:cNvSpPr/>
          <p:nvPr/>
        </p:nvSpPr>
        <p:spPr>
          <a:xfrm>
            <a:off x="242887" y="151510"/>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12:40  For as Jonas was three days and three nights in the whale’s belly; so shall the Son of man be three days and three nights in the heart of the earth.</a:t>
            </a:r>
          </a:p>
        </p:txBody>
      </p:sp>
    </p:spTree>
    <p:extLst>
      <p:ext uri="{BB962C8B-B14F-4D97-AF65-F5344CB8AC3E}">
        <p14:creationId xmlns:p14="http://schemas.microsoft.com/office/powerpoint/2010/main" val="10095582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45EFBAB-228D-7149-5692-120A7A9D812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893C8C8-8E0A-CAE8-A941-78DDA39524CC}"/>
              </a:ext>
            </a:extLst>
          </p:cNvPr>
          <p:cNvSpPr/>
          <p:nvPr/>
        </p:nvSpPr>
        <p:spPr>
          <a:xfrm>
            <a:off x="242887" y="151510"/>
            <a:ext cx="11706226" cy="59376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2:27  Because thou wilt not leave my soul in hell, neither wilt thou suffer thine Holy One to see corruption.</a:t>
            </a:r>
          </a:p>
        </p:txBody>
      </p:sp>
    </p:spTree>
    <p:extLst>
      <p:ext uri="{BB962C8B-B14F-4D97-AF65-F5344CB8AC3E}">
        <p14:creationId xmlns:p14="http://schemas.microsoft.com/office/powerpoint/2010/main" val="31753881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CF872BE-C812-A5D8-E952-F51C9B184B6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56D1F40-1DE0-F2C8-A1A1-DAE34C957DE5}"/>
              </a:ext>
            </a:extLst>
          </p:cNvPr>
          <p:cNvSpPr/>
          <p:nvPr/>
        </p:nvSpPr>
        <p:spPr>
          <a:xfrm>
            <a:off x="242887" y="151510"/>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2:31  He seeing this before spake of the resurrection of Christ, that his soul was not left in hell, neither his flesh did see corruption.</a:t>
            </a:r>
          </a:p>
        </p:txBody>
      </p:sp>
    </p:spTree>
    <p:extLst>
      <p:ext uri="{BB962C8B-B14F-4D97-AF65-F5344CB8AC3E}">
        <p14:creationId xmlns:p14="http://schemas.microsoft.com/office/powerpoint/2010/main" val="16311642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DA54B68-DD05-FD56-370F-E52A6532BF3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7514172-6B3F-C400-40AB-D7F3327208E7}"/>
              </a:ext>
            </a:extLst>
          </p:cNvPr>
          <p:cNvSpPr/>
          <p:nvPr/>
        </p:nvSpPr>
        <p:spPr>
          <a:xfrm>
            <a:off x="242887" y="151510"/>
            <a:ext cx="11706226" cy="59376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16:10  For thou wilt not leave my soul in hell; neither wilt thou suffer thine Holy One to see corruption.</a:t>
            </a:r>
          </a:p>
        </p:txBody>
      </p:sp>
    </p:spTree>
    <p:extLst>
      <p:ext uri="{BB962C8B-B14F-4D97-AF65-F5344CB8AC3E}">
        <p14:creationId xmlns:p14="http://schemas.microsoft.com/office/powerpoint/2010/main" val="14493214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9B4CE58-CB68-DF80-866A-97A92731BF8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9C13B7F-F00A-EC39-FC09-CC47EE74EB53}"/>
              </a:ext>
            </a:extLst>
          </p:cNvPr>
          <p:cNvSpPr/>
          <p:nvPr/>
        </p:nvSpPr>
        <p:spPr>
          <a:xfrm>
            <a:off x="242887" y="151510"/>
            <a:ext cx="11706226" cy="561269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Ephesians 4:9  (Now that he ascended, what is it but that he also descended first into the lower parts of the earth?)</a:t>
            </a:r>
          </a:p>
        </p:txBody>
      </p:sp>
    </p:spTree>
    <p:extLst>
      <p:ext uri="{BB962C8B-B14F-4D97-AF65-F5344CB8AC3E}">
        <p14:creationId xmlns:p14="http://schemas.microsoft.com/office/powerpoint/2010/main" val="14877534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A1D0C2F-4EC3-3961-84D7-4681DBEAF99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8BD6D81-CC67-D041-BA93-28EBD2A75CBA}"/>
              </a:ext>
            </a:extLst>
          </p:cNvPr>
          <p:cNvSpPr/>
          <p:nvPr/>
        </p:nvSpPr>
        <p:spPr>
          <a:xfrm>
            <a:off x="242887" y="104709"/>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Revelation 20:11-12   And I saw a great white throne, and him that sat on it, from whose face the earth and the heaven fled away; and there was found no place for them.  12 And I saw the dead, small and great, stand before God; and the books were opened: and another book was opened, which is the book of life: and the dead were judged out of those things which were written in the books, according to their works.</a:t>
            </a:r>
          </a:p>
        </p:txBody>
      </p:sp>
    </p:spTree>
    <p:extLst>
      <p:ext uri="{BB962C8B-B14F-4D97-AF65-F5344CB8AC3E}">
        <p14:creationId xmlns:p14="http://schemas.microsoft.com/office/powerpoint/2010/main" val="37998140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5356F25-EFF1-07C7-07DE-799AD4BFFD4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F086EB1-B9C6-818C-8A21-D0FAA9D1DC0F}"/>
              </a:ext>
            </a:extLst>
          </p:cNvPr>
          <p:cNvSpPr/>
          <p:nvPr/>
        </p:nvSpPr>
        <p:spPr>
          <a:xfrm>
            <a:off x="242887" y="151510"/>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2:24  Whom God hath raised up, having loosed the pains of death: because it was not possible that he should be holden of it.</a:t>
            </a:r>
          </a:p>
        </p:txBody>
      </p:sp>
    </p:spTree>
    <p:extLst>
      <p:ext uri="{BB962C8B-B14F-4D97-AF65-F5344CB8AC3E}">
        <p14:creationId xmlns:p14="http://schemas.microsoft.com/office/powerpoint/2010/main" val="12322230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A4C2F4D-232F-0CAA-01A8-40BBD30DD29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AFA495E-698B-B253-F266-5556AA725A69}"/>
              </a:ext>
            </a:extLst>
          </p:cNvPr>
          <p:cNvSpPr/>
          <p:nvPr/>
        </p:nvSpPr>
        <p:spPr>
          <a:xfrm>
            <a:off x="242887" y="151510"/>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Isaiah 53:10-11  Yet it pleased the LORD to bruise him; he hath put him to grief: when thou shalt make his soul an offering for sin, he shall see his seed, he shall prolong his days, and the pleasure of the LORD shall prosper in his hand. 11 He shall see of the travail of his soul, and shall be satisfied: by his knowledge shall my righteous servant justify many; for he shall bear their iniquities.</a:t>
            </a:r>
          </a:p>
        </p:txBody>
      </p:sp>
    </p:spTree>
    <p:extLst>
      <p:ext uri="{BB962C8B-B14F-4D97-AF65-F5344CB8AC3E}">
        <p14:creationId xmlns:p14="http://schemas.microsoft.com/office/powerpoint/2010/main" val="40147234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8147105-2638-D10F-7605-E9502CF7EC2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AB86D93-2B27-9180-2E89-0F25EDA0FF16}"/>
              </a:ext>
            </a:extLst>
          </p:cNvPr>
          <p:cNvSpPr/>
          <p:nvPr/>
        </p:nvSpPr>
        <p:spPr>
          <a:xfrm>
            <a:off x="242887" y="151510"/>
            <a:ext cx="11706226" cy="575587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Isaiah 57:20-21  But the wicked are like the troubled sea, when it cannot rest, whose waters cast up mire and dirt. 21 There is no peace, saith my God, to the wicked.</a:t>
            </a:r>
          </a:p>
        </p:txBody>
      </p:sp>
    </p:spTree>
    <p:extLst>
      <p:ext uri="{BB962C8B-B14F-4D97-AF65-F5344CB8AC3E}">
        <p14:creationId xmlns:p14="http://schemas.microsoft.com/office/powerpoint/2010/main" val="26409413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92C54BA-DB99-4559-A857-0C60DE01CF6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D32E856-DFD8-3E5F-8DE7-2B69AE3BC0CC}"/>
              </a:ext>
            </a:extLst>
          </p:cNvPr>
          <p:cNvSpPr/>
          <p:nvPr/>
        </p:nvSpPr>
        <p:spPr>
          <a:xfrm>
            <a:off x="242887" y="151510"/>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8:26-27  And he saith unto them, Why are ye fearful, O ye of little faith? Then he arose, and rebuked the winds and the sea; and there was a great calm. 27 But the men marvelled, saying, What manner of man is this, that even the winds and the sea obey him!</a:t>
            </a:r>
          </a:p>
        </p:txBody>
      </p:sp>
    </p:spTree>
    <p:extLst>
      <p:ext uri="{BB962C8B-B14F-4D97-AF65-F5344CB8AC3E}">
        <p14:creationId xmlns:p14="http://schemas.microsoft.com/office/powerpoint/2010/main" val="39352136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A7ABB86-2524-616E-FA26-8BE50E2BD62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56DB7F7-240A-3BBF-6849-9B2233414901}"/>
              </a:ext>
            </a:extLst>
          </p:cNvPr>
          <p:cNvSpPr/>
          <p:nvPr/>
        </p:nvSpPr>
        <p:spPr>
          <a:xfrm>
            <a:off x="242887" y="151510"/>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14:25-27  And in the fourth watch of the night Jesus went unto them, walking on the sea. 26 And when the disciples saw him walking on the sea, they were troubled, saying, It is a spirit; and they cried out for fear. 27 But straightway Jesus spake unto them, saying, Be of good cheer; it is I; be not afraid.</a:t>
            </a:r>
          </a:p>
        </p:txBody>
      </p:sp>
    </p:spTree>
    <p:extLst>
      <p:ext uri="{BB962C8B-B14F-4D97-AF65-F5344CB8AC3E}">
        <p14:creationId xmlns:p14="http://schemas.microsoft.com/office/powerpoint/2010/main" val="22272504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468393D-3159-794D-A7D6-3853047C531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0004ADF-C632-CFE6-8F5B-2B7F1E1BCEC3}"/>
              </a:ext>
            </a:extLst>
          </p:cNvPr>
          <p:cNvSpPr/>
          <p:nvPr/>
        </p:nvSpPr>
        <p:spPr>
          <a:xfrm>
            <a:off x="242887" y="151510"/>
            <a:ext cx="11706226" cy="639162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5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8:30-33  And Jesus asked him, saying, What is thy name? And he said, Legion: because many devils were entered into him.  31 And they besought him that he would not command them to go out into the deep.  32 And there was there an herd of many swine feeding on the mountain: and they besought him that he would suffer them to enter into them. And he suffered them.  33 Then went the devils out of the man, and entered into the swine: and the herd ran violently down a steep place into the lake, and were choked.</a:t>
            </a:r>
          </a:p>
        </p:txBody>
      </p:sp>
    </p:spTree>
    <p:extLst>
      <p:ext uri="{BB962C8B-B14F-4D97-AF65-F5344CB8AC3E}">
        <p14:creationId xmlns:p14="http://schemas.microsoft.com/office/powerpoint/2010/main" val="8553084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FC50BAA-6648-1160-640C-C90300C71B7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EB746EC-E871-9B90-F73B-2D97B1C9B6A3}"/>
              </a:ext>
            </a:extLst>
          </p:cNvPr>
          <p:cNvSpPr/>
          <p:nvPr/>
        </p:nvSpPr>
        <p:spPr>
          <a:xfrm>
            <a:off x="242887" y="151510"/>
            <a:ext cx="11706226" cy="626857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Revelation 9:1-2  And the fifth angel sounded, and I saw a star fall from heaven unto the earth: and to him was given the key of the bottomless pit. 2 And he opened the bottomless pit; and there arose a smoke out of the pit, as the smoke of a great furnace; and the sun and the air were darkened by reason of the smoke of the pit.</a:t>
            </a:r>
          </a:p>
        </p:txBody>
      </p:sp>
    </p:spTree>
    <p:extLst>
      <p:ext uri="{BB962C8B-B14F-4D97-AF65-F5344CB8AC3E}">
        <p14:creationId xmlns:p14="http://schemas.microsoft.com/office/powerpoint/2010/main" val="33863947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43930F4-5542-BFA4-DC8C-22FAF6253EA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D8493AC-C799-B062-1FB3-839329FE636D}"/>
              </a:ext>
            </a:extLst>
          </p:cNvPr>
          <p:cNvSpPr/>
          <p:nvPr/>
        </p:nvSpPr>
        <p:spPr>
          <a:xfrm>
            <a:off x="242887" y="151510"/>
            <a:ext cx="11706226" cy="626857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Revelation 20:13-15  And the sea gave up the dead which were in it; and death and hell delivered up the dead which were in them: and they were judged every man according to their works. 14 And death and hell were cast into the lake of fire. This is the second death. 15 And whosoever was not found written in the book of life was cast into the lake of fire.</a:t>
            </a:r>
          </a:p>
        </p:txBody>
      </p:sp>
    </p:spTree>
    <p:extLst>
      <p:ext uri="{BB962C8B-B14F-4D97-AF65-F5344CB8AC3E}">
        <p14:creationId xmlns:p14="http://schemas.microsoft.com/office/powerpoint/2010/main" val="34681397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D725F42-A3E0-C427-F8FD-E4F01B7F32F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C4CC726-C59D-A6A4-FD98-CEB05CC85FDE}"/>
              </a:ext>
            </a:extLst>
          </p:cNvPr>
          <p:cNvSpPr/>
          <p:nvPr/>
        </p:nvSpPr>
        <p:spPr>
          <a:xfrm>
            <a:off x="242887" y="151510"/>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Revelation 21:1  And I saw a new heaven and a new earth: for the first heaven and the first earth were passed away; and there was no more sea.</a:t>
            </a:r>
          </a:p>
        </p:txBody>
      </p:sp>
    </p:spTree>
    <p:extLst>
      <p:ext uri="{BB962C8B-B14F-4D97-AF65-F5344CB8AC3E}">
        <p14:creationId xmlns:p14="http://schemas.microsoft.com/office/powerpoint/2010/main" val="19868262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8CBFBFC-945B-B3A8-CD47-A830E14A4B3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3B7FF02-C117-0841-660E-478B7E821B42}"/>
              </a:ext>
            </a:extLst>
          </p:cNvPr>
          <p:cNvSpPr/>
          <p:nvPr/>
        </p:nvSpPr>
        <p:spPr>
          <a:xfrm>
            <a:off x="242887" y="104709"/>
            <a:ext cx="11706226" cy="641515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3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Revelation 20:13-15   And the sea gave up the dead which were in it; and death and hell delivered up the dead which were in them: and they were judged every man according to their works.  14 And death and hell were cast into the lake of fire. This is the second death.  15 And whosoever was not found written in the book of life was cast into the lake of fire.</a:t>
            </a:r>
          </a:p>
        </p:txBody>
      </p:sp>
    </p:spTree>
    <p:extLst>
      <p:ext uri="{BB962C8B-B14F-4D97-AF65-F5344CB8AC3E}">
        <p14:creationId xmlns:p14="http://schemas.microsoft.com/office/powerpoint/2010/main" val="15589686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97136"/>
            <a:ext cx="12192000" cy="3877408"/>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a:t>
            </a: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Sermon:</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8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There Was</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8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No More Sea</a:t>
            </a:r>
            <a:endPar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8939451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12904"/>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Genesis 1:2  And the earth was without form, and void; and darkness was upon the face of the deep. And the Spirit of God moved upon the face of the waters.</a:t>
            </a:r>
          </a:p>
        </p:txBody>
      </p:sp>
    </p:spTree>
    <p:extLst>
      <p:ext uri="{BB962C8B-B14F-4D97-AF65-F5344CB8AC3E}">
        <p14:creationId xmlns:p14="http://schemas.microsoft.com/office/powerpoint/2010/main" val="1880566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56075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104:6-7  Thou coveredst it with the deep as with a garment: the waters stood above the mountains. 7 At thy rebuke they fled; at the voice of thy thunder they hasted away.</a:t>
            </a:r>
          </a:p>
        </p:txBody>
      </p:sp>
    </p:spTree>
    <p:extLst>
      <p:ext uri="{BB962C8B-B14F-4D97-AF65-F5344CB8AC3E}">
        <p14:creationId xmlns:p14="http://schemas.microsoft.com/office/powerpoint/2010/main" val="29615763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Jeremiah 5:22  Fear ye not me? saith the LORD: will ye not tremble at my presence, which have placed the sand for the bound of the sea by a perpetual decree, that it cannot pass it: and though the waves thereof toss themselves, yet can they not prevail; though they roar, yet can they not pass over it.</a:t>
            </a:r>
          </a:p>
        </p:txBody>
      </p:sp>
    </p:spTree>
    <p:extLst>
      <p:ext uri="{BB962C8B-B14F-4D97-AF65-F5344CB8AC3E}">
        <p14:creationId xmlns:p14="http://schemas.microsoft.com/office/powerpoint/2010/main" val="38772648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51510"/>
            <a:ext cx="11706226" cy="621157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Genesis 7:21-23  And all flesh died that moved upon the earth, both of fowl, and of cattle, and of beast, and of every creeping thing that creepeth upon the earth, and every man: 22 All in whose nostrils was the breath of life, of all that was in the dry land, died. 23 And every living substance was destroyed which was upon the face of the ground, both man, and cattle, and the creeping things, and the fowl of the heaven; and they were destroyed from the earth: and Noah only remained alive, and they that were with him in the ark.</a:t>
            </a:r>
          </a:p>
        </p:txBody>
      </p:sp>
    </p:spTree>
    <p:extLst>
      <p:ext uri="{BB962C8B-B14F-4D97-AF65-F5344CB8AC3E}">
        <p14:creationId xmlns:p14="http://schemas.microsoft.com/office/powerpoint/2010/main" val="13212219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4606F32-5F18-0D71-42B1-BF66CCF7B73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58FB76E-BDEE-E556-AE4D-65F18BBFD691}"/>
              </a:ext>
            </a:extLst>
          </p:cNvPr>
          <p:cNvSpPr/>
          <p:nvPr/>
        </p:nvSpPr>
        <p:spPr>
          <a:xfrm>
            <a:off x="242887" y="134092"/>
            <a:ext cx="11706226" cy="646927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9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Exodus 14:27-28  And Moses stretched forth his hand over the sea; and the sea returned to his strength when the morning appeared; and the Egyptians fled against it; and the LORD overthrew the Egyptians in the midst of the sea. 28 And the waters returned, and covered the chariots, and the horsemen, and all the host of Pharaoh that came into the sea after them; there remained not so much as one of them.</a:t>
            </a:r>
          </a:p>
        </p:txBody>
      </p:sp>
    </p:spTree>
    <p:extLst>
      <p:ext uri="{BB962C8B-B14F-4D97-AF65-F5344CB8AC3E}">
        <p14:creationId xmlns:p14="http://schemas.microsoft.com/office/powerpoint/2010/main" val="14146617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113804</TotalTime>
  <Words>1591</Words>
  <Application>Microsoft Office PowerPoint</Application>
  <PresentationFormat>Widescreen</PresentationFormat>
  <Paragraphs>38</Paragraphs>
  <Slides>29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Joshua Tapp</cp:lastModifiedBy>
  <cp:revision>642</cp:revision>
  <cp:lastPrinted>2020-01-28T17:57:24Z</cp:lastPrinted>
  <dcterms:created xsi:type="dcterms:W3CDTF">2019-08-31T20:33:16Z</dcterms:created>
  <dcterms:modified xsi:type="dcterms:W3CDTF">2025-08-15T22:51:25Z</dcterms:modified>
</cp:coreProperties>
</file>