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765" r:id="rId4"/>
    <p:sldId id="818" r:id="rId5"/>
    <p:sldId id="897" r:id="rId6"/>
    <p:sldId id="898" r:id="rId7"/>
    <p:sldId id="819" r:id="rId8"/>
    <p:sldId id="840" r:id="rId9"/>
    <p:sldId id="845" r:id="rId10"/>
    <p:sldId id="846" r:id="rId11"/>
    <p:sldId id="862" r:id="rId12"/>
    <p:sldId id="863" r:id="rId13"/>
    <p:sldId id="865" r:id="rId14"/>
    <p:sldId id="866" r:id="rId15"/>
    <p:sldId id="867" r:id="rId16"/>
    <p:sldId id="895" r:id="rId17"/>
    <p:sldId id="899" r:id="rId18"/>
    <p:sldId id="902" r:id="rId19"/>
    <p:sldId id="901" r:id="rId20"/>
    <p:sldId id="793" r:id="rId2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20:28-32</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1:14  And the Word was made flesh, and dwelt among us, (and we beheld his glory, the glory as of the only begotten of the Father,) full of grace and truth.</a:t>
            </a:r>
          </a:p>
        </p:txBody>
      </p:sp>
    </p:spTree>
    <p:extLst>
      <p:ext uri="{BB962C8B-B14F-4D97-AF65-F5344CB8AC3E}">
        <p14:creationId xmlns:p14="http://schemas.microsoft.com/office/powerpoint/2010/main" val="1067479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  In the beginning was the Word, and the Word was with God, and the Word was God.</a:t>
            </a:r>
          </a:p>
        </p:txBody>
      </p:sp>
    </p:spTree>
    <p:extLst>
      <p:ext uri="{BB962C8B-B14F-4D97-AF65-F5344CB8AC3E}">
        <p14:creationId xmlns:p14="http://schemas.microsoft.com/office/powerpoint/2010/main" val="1565243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60225"/>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3:16  And without controversy great is the mystery of godliness: </a:t>
            </a:r>
            <a:r>
              <a:rPr kumimoji="0" lang="en-US" sz="5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was manifest in the flesh</a:t>
            </a: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justified in the Spirit, seen of angels, preached unto the Gentiles, believed on in the world, received up into glory.</a:t>
            </a:r>
          </a:p>
        </p:txBody>
      </p:sp>
    </p:spTree>
    <p:extLst>
      <p:ext uri="{BB962C8B-B14F-4D97-AF65-F5344CB8AC3E}">
        <p14:creationId xmlns:p14="http://schemas.microsoft.com/office/powerpoint/2010/main" val="1141838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1DE065-4F03-BFE2-2D25-F132D632EF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3D4F5F-E3A4-32AC-75E6-06813D66FFD4}"/>
              </a:ext>
            </a:extLst>
          </p:cNvPr>
          <p:cNvSpPr/>
          <p:nvPr/>
        </p:nvSpPr>
        <p:spPr>
          <a:xfrm>
            <a:off x="242887" y="70954"/>
            <a:ext cx="11706226" cy="69392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8:3  For what the law could not do, in that it was weak through the flesh, God sending his own Son in the likeness of sinful flesh, and for sin, condemned sin in the flesh:</a:t>
            </a:r>
          </a:p>
        </p:txBody>
      </p:sp>
    </p:spTree>
    <p:extLst>
      <p:ext uri="{BB962C8B-B14F-4D97-AF65-F5344CB8AC3E}">
        <p14:creationId xmlns:p14="http://schemas.microsoft.com/office/powerpoint/2010/main" val="809768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E88565-7F5C-1571-97F4-04218976B0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441E43-6CFA-8C89-6F8B-C084C227F1A7}"/>
              </a:ext>
            </a:extLst>
          </p:cNvPr>
          <p:cNvSpPr/>
          <p:nvPr/>
        </p:nvSpPr>
        <p:spPr>
          <a:xfrm>
            <a:off x="242887" y="122125"/>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2:5-8  Let this mind be in you, which was also in Christ Jesus:  6 Who, being in the form of God, thought it not robbery to be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equal with God</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7 But made himself of no reputation, and took upon him the form of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servant</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was made in the likeness of men</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8 And being found in fashion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as a man</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he humbled himself, and became obedient unto death, even the death of the cross.</a:t>
            </a:r>
          </a:p>
        </p:txBody>
      </p:sp>
    </p:spTree>
    <p:extLst>
      <p:ext uri="{BB962C8B-B14F-4D97-AF65-F5344CB8AC3E}">
        <p14:creationId xmlns:p14="http://schemas.microsoft.com/office/powerpoint/2010/main" val="2578073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ED0F0F-881F-CCFB-4147-C42CEAFA82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778A35-9535-35F7-B077-D18012E1F591}"/>
              </a:ext>
            </a:extLst>
          </p:cNvPr>
          <p:cNvSpPr/>
          <p:nvPr/>
        </p:nvSpPr>
        <p:spPr>
          <a:xfrm>
            <a:off x="242887" y="122125"/>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2:49-52  And he said unto them, How is it that ye sought me? wist ye not that I must be about my Father's business?  50 And they understood not the saying which he spake unto them.  51 And he went down with them, and came to Nazareth, and was subject unto them: but his mother kept all these sayings in her heart.  52 And Jesus increased in wisdom and stature, and in favour with God and man.</a:t>
            </a:r>
          </a:p>
        </p:txBody>
      </p:sp>
    </p:spTree>
    <p:extLst>
      <p:ext uri="{BB962C8B-B14F-4D97-AF65-F5344CB8AC3E}">
        <p14:creationId xmlns:p14="http://schemas.microsoft.com/office/powerpoint/2010/main" val="3193387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FA5C3D-C766-B085-0A81-F811F767D8C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B57106-9B01-F6EB-7E1D-2A961BEA00E9}"/>
              </a:ext>
            </a:extLst>
          </p:cNvPr>
          <p:cNvSpPr/>
          <p:nvPr/>
        </p:nvSpPr>
        <p:spPr>
          <a:xfrm>
            <a:off x="242887" y="125387"/>
            <a:ext cx="11706226" cy="57874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2:9  For in him dwelleth all the fulness of the Godhead bodily.</a:t>
            </a:r>
          </a:p>
        </p:txBody>
      </p:sp>
    </p:spTree>
    <p:extLst>
      <p:ext uri="{BB962C8B-B14F-4D97-AF65-F5344CB8AC3E}">
        <p14:creationId xmlns:p14="http://schemas.microsoft.com/office/powerpoint/2010/main" val="2014694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F6C697-FBCA-3373-0855-6AE88C2C4B5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F2DCDA3-0F6A-9BD3-217D-8443A228F48E}"/>
              </a:ext>
            </a:extLst>
          </p:cNvPr>
          <p:cNvSpPr/>
          <p:nvPr/>
        </p:nvSpPr>
        <p:spPr>
          <a:xfrm>
            <a:off x="242887" y="151516"/>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24:39  Behold my hands and my feet, that it is I myself: handle me, and see; for a spirit hath not flesh and bones, as ye see me have.</a:t>
            </a:r>
          </a:p>
        </p:txBody>
      </p:sp>
    </p:spTree>
    <p:extLst>
      <p:ext uri="{BB962C8B-B14F-4D97-AF65-F5344CB8AC3E}">
        <p14:creationId xmlns:p14="http://schemas.microsoft.com/office/powerpoint/2010/main" val="1448864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849EC9-66B7-6885-E6D6-6CAB0E46801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9D861BF-974D-BD9F-E350-AF39D42B18C7}"/>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2:16-17  For verily he took not on him the nature of angels; but he took on him the seed of Abraham.  17 Wherefore in all things it behoved him to be made like unto his brethren, that he might be a merciful and faithful high priest in things pertaining to God, to make reconciliation for the sins of the people.</a:t>
            </a:r>
          </a:p>
        </p:txBody>
      </p:sp>
    </p:spTree>
    <p:extLst>
      <p:ext uri="{BB962C8B-B14F-4D97-AF65-F5344CB8AC3E}">
        <p14:creationId xmlns:p14="http://schemas.microsoft.com/office/powerpoint/2010/main" val="1080305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F8E8FF-2C83-011A-C0E3-FA5A37BA5C3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E9764AE-DB70-F86C-4BA6-4C67076F9F6A}"/>
              </a:ext>
            </a:extLst>
          </p:cNvPr>
          <p:cNvSpPr/>
          <p:nvPr/>
        </p:nvSpPr>
        <p:spPr>
          <a:xfrm>
            <a:off x="242887" y="107971"/>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20:28  Take heed therefore unto yourselves, and to all the flock, over the which the Holy Ghost hath made you overseers, to feed the church of </a:t>
            </a:r>
            <a:r>
              <a:rPr kumimoji="0" lang="en-US" sz="5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a:t>
            </a: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which </a:t>
            </a:r>
            <a:r>
              <a:rPr kumimoji="0" lang="en-US" sz="5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 hath purchased with his own blood</a:t>
            </a: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46452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121920" y="99262"/>
            <a:ext cx="11948160" cy="6692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20:28-32   Take heed therefore unto yourselves, and to all the flock, over the which the Holy Ghost hath made you overseers, to feed the </a:t>
            </a:r>
            <a:r>
              <a:rPr kumimoji="0" lang="en-US" sz="3100" b="1" i="0"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church of </a:t>
            </a:r>
            <a:r>
              <a:rPr kumimoji="0" lang="en-US" sz="31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a:t>
            </a: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which </a:t>
            </a:r>
            <a:r>
              <a:rPr kumimoji="0" lang="en-US" sz="31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 hath purchased with his own blood</a:t>
            </a: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29 For I know this, that after my departing shall grievous wolves enter in among you, not sparing the flock.  30 Also of your own selves shall men arise, speaking perverse things, to draw away disciples after them.  31 Therefore watch, and remember, that by the space of three years I ceased not to warn every one night and day with tears.  32 And now, brethren, I commend you to God, and to the word of his grace, which is able to build you up, and to give you an inheritance among all them which are sanctified.</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253825"/>
            <a:ext cx="12192000" cy="4577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Hypostatic Union:</a:t>
            </a:r>
            <a:b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b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God and Man</a:t>
            </a:r>
            <a:b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b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Part 1</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51516"/>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9:4  Lest haply if they of Macedonia come with me, and find you unprepared, we (that we say not, ye) should be ashamed in this same </a:t>
            </a:r>
            <a:r>
              <a:rPr kumimoji="0" lang="en-US" sz="5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confident</a:t>
            </a: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boasting.</a:t>
            </a:r>
          </a:p>
        </p:txBody>
      </p:sp>
    </p:spTree>
    <p:extLst>
      <p:ext uri="{BB962C8B-B14F-4D97-AF65-F5344CB8AC3E}">
        <p14:creationId xmlns:p14="http://schemas.microsoft.com/office/powerpoint/2010/main" val="4181834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0286305-A357-1142-BE9D-40B9703F2DC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352BBA-CC61-B94C-A62E-1A86A4889309}"/>
              </a:ext>
            </a:extLst>
          </p:cNvPr>
          <p:cNvSpPr/>
          <p:nvPr/>
        </p:nvSpPr>
        <p:spPr>
          <a:xfrm>
            <a:off x="242887" y="134098"/>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11:17  That which I speak, I speak it not after the Lord, but as it were foolishly, in this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confidence</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of boasting.</a:t>
            </a:r>
          </a:p>
        </p:txBody>
      </p:sp>
    </p:spTree>
    <p:extLst>
      <p:ext uri="{BB962C8B-B14F-4D97-AF65-F5344CB8AC3E}">
        <p14:creationId xmlns:p14="http://schemas.microsoft.com/office/powerpoint/2010/main" val="2251646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9EE2F-7C44-1DD0-48A0-EF8302A438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E1E38BD-14C4-A4A7-444C-763A945E61F8}"/>
              </a:ext>
            </a:extLst>
          </p:cNvPr>
          <p:cNvSpPr/>
          <p:nvPr/>
        </p:nvSpPr>
        <p:spPr>
          <a:xfrm>
            <a:off x="242887" y="160224"/>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1:3  Who being the brightness of his glory, and the express image of his </a:t>
            </a:r>
            <a:r>
              <a:rPr kumimoji="0" lang="en-US" sz="5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person</a:t>
            </a: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upholding all things by the word of his power, when he had by himself purged our sins, sat down on the right hand of the Majesty on high;</a:t>
            </a:r>
          </a:p>
        </p:txBody>
      </p:sp>
    </p:spTree>
    <p:extLst>
      <p:ext uri="{BB962C8B-B14F-4D97-AF65-F5344CB8AC3E}">
        <p14:creationId xmlns:p14="http://schemas.microsoft.com/office/powerpoint/2010/main" val="3879044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3:14  For we are made partakers of Christ, if we hold the beginning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of our confidence</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stedfast unto the end;</a:t>
            </a:r>
          </a:p>
        </p:txBody>
      </p:sp>
    </p:spTree>
    <p:extLst>
      <p:ext uri="{BB962C8B-B14F-4D97-AF65-F5344CB8AC3E}">
        <p14:creationId xmlns:p14="http://schemas.microsoft.com/office/powerpoint/2010/main" val="376552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11:1  Now faith is </a:t>
            </a:r>
            <a:r>
              <a:rPr kumimoji="0" lang="en-US" sz="8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substance</a:t>
            </a: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of things hoped for, the evidence of things not seen.</a:t>
            </a:r>
          </a:p>
        </p:txBody>
      </p:sp>
    </p:spTree>
    <p:extLst>
      <p:ext uri="{BB962C8B-B14F-4D97-AF65-F5344CB8AC3E}">
        <p14:creationId xmlns:p14="http://schemas.microsoft.com/office/powerpoint/2010/main" val="1733465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2:5  For there is one God, and one mediator between God and men, the man Christ Jesus;</a:t>
            </a:r>
          </a:p>
        </p:txBody>
      </p:sp>
    </p:spTree>
    <p:extLst>
      <p:ext uri="{BB962C8B-B14F-4D97-AF65-F5344CB8AC3E}">
        <p14:creationId xmlns:p14="http://schemas.microsoft.com/office/powerpoint/2010/main" val="1671627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112734</TotalTime>
  <Words>895</Words>
  <Application>Microsoft Office PowerPoint</Application>
  <PresentationFormat>Widescreen</PresentationFormat>
  <Paragraphs>28</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627</cp:revision>
  <cp:lastPrinted>2020-01-28T17:57:24Z</cp:lastPrinted>
  <dcterms:created xsi:type="dcterms:W3CDTF">2019-08-31T20:33:16Z</dcterms:created>
  <dcterms:modified xsi:type="dcterms:W3CDTF">2025-08-20T18:21:17Z</dcterms:modified>
</cp:coreProperties>
</file>