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93" r:id="rId4"/>
    <p:sldId id="910" r:id="rId5"/>
    <p:sldId id="911" r:id="rId6"/>
    <p:sldId id="765" r:id="rId7"/>
    <p:sldId id="818" r:id="rId8"/>
    <p:sldId id="897" r:id="rId9"/>
    <p:sldId id="898" r:id="rId10"/>
    <p:sldId id="819" r:id="rId11"/>
    <p:sldId id="840" r:id="rId12"/>
    <p:sldId id="845" r:id="rId13"/>
    <p:sldId id="846" r:id="rId14"/>
    <p:sldId id="862" r:id="rId15"/>
    <p:sldId id="863" r:id="rId16"/>
    <p:sldId id="865" r:id="rId17"/>
    <p:sldId id="866" r:id="rId18"/>
    <p:sldId id="867" r:id="rId19"/>
    <p:sldId id="895" r:id="rId20"/>
    <p:sldId id="793"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22:1-14</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1:9  But his inwards and his legs shall he wash in water: and the priest shall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burn all</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on the altar, to be a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burnt sacrifice</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offering made by fire</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a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sweet savour</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unto the LORD.</a:t>
            </a:r>
          </a:p>
        </p:txBody>
      </p:sp>
    </p:spTree>
    <p:extLst>
      <p:ext uri="{BB962C8B-B14F-4D97-AF65-F5344CB8AC3E}">
        <p14:creationId xmlns:p14="http://schemas.microsoft.com/office/powerpoint/2010/main" val="3765526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5:2  And walk in love, as Christ also hath loved us, and hath given himself for us an offering and a sacrifice to God for a sweetsmelling savour.</a:t>
            </a:r>
          </a:p>
        </p:txBody>
      </p:sp>
    </p:spTree>
    <p:extLst>
      <p:ext uri="{BB962C8B-B14F-4D97-AF65-F5344CB8AC3E}">
        <p14:creationId xmlns:p14="http://schemas.microsoft.com/office/powerpoint/2010/main" val="1733465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22:6-7  And Abraham took the wood of the burnt offering, and laid it upon Isaac his son; and he took the fire in his hand, and a knife; and they went both of them together. 7 And Isaac spake unto Abraham his father, and said, My father: and he said, Here am I, my son. And he said, Behold the fire and the wood: but where is the lamb for a burnt offering?</a:t>
            </a:r>
          </a:p>
        </p:txBody>
      </p:sp>
    </p:spTree>
    <p:extLst>
      <p:ext uri="{BB962C8B-B14F-4D97-AF65-F5344CB8AC3E}">
        <p14:creationId xmlns:p14="http://schemas.microsoft.com/office/powerpoint/2010/main" val="167162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1:29  The next day John seeth Jesus coming unto him, and saith, Behold the Lamb of God, which taketh away the sin of the world.</a:t>
            </a:r>
          </a:p>
        </p:txBody>
      </p:sp>
    </p:spTree>
    <p:extLst>
      <p:ext uri="{BB962C8B-B14F-4D97-AF65-F5344CB8AC3E}">
        <p14:creationId xmlns:p14="http://schemas.microsoft.com/office/powerpoint/2010/main" val="1067479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1:34-36  And I saw, and bare record that this is the Son of God.  35 Again the next day after John stood, and two of his disciples;  36 And looking upon Jesus as he walked, he saith, Behold the Lamb of God!</a:t>
            </a:r>
          </a:p>
        </p:txBody>
      </p:sp>
    </p:spTree>
    <p:extLst>
      <p:ext uri="{BB962C8B-B14F-4D97-AF65-F5344CB8AC3E}">
        <p14:creationId xmlns:p14="http://schemas.microsoft.com/office/powerpoint/2010/main" val="1565243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22:8  And Abraham said, My son,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will provide himself a lamb for a burnt offering</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so they went both of them together.</a:t>
            </a:r>
          </a:p>
        </p:txBody>
      </p:sp>
    </p:spTree>
    <p:extLst>
      <p:ext uri="{BB962C8B-B14F-4D97-AF65-F5344CB8AC3E}">
        <p14:creationId xmlns:p14="http://schemas.microsoft.com/office/powerpoint/2010/main" val="1141838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22:9-10  And they came to the place which God had told him of; and Abraham built an altar there, and laid the wood in order, and bound Isaac his son, and laid him on the altar upon the wood.  10 And Abraham stretched forth his hand, and took the knife to slay his son.</a:t>
            </a:r>
          </a:p>
        </p:txBody>
      </p:sp>
    </p:spTree>
    <p:extLst>
      <p:ext uri="{BB962C8B-B14F-4D97-AF65-F5344CB8AC3E}">
        <p14:creationId xmlns:p14="http://schemas.microsoft.com/office/powerpoint/2010/main" val="809768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22:11-12  And the angel of the LORD called unto him out of heaven, and said, Abraham, Abraham: and he said, Here am I.  12 And he said, Lay not thine hand upon the lad, neither do thou any thing unto him: for now I know that thou fearest God, seeing thou hast not withheld thy son, thine only son from me.</a:t>
            </a:r>
          </a:p>
        </p:txBody>
      </p:sp>
    </p:spTree>
    <p:extLst>
      <p:ext uri="{BB962C8B-B14F-4D97-AF65-F5344CB8AC3E}">
        <p14:creationId xmlns:p14="http://schemas.microsoft.com/office/powerpoint/2010/main" val="2578073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22:13-14  And Abraham lifted up his eyes, and looked, and behold behind him a ram caught in a thicket by his horns: and Abraham went and took the ram, and </a:t>
            </a:r>
            <a:r>
              <a:rPr kumimoji="0" lang="en-US" sz="4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offered him up for a burnt offering in the stead of his son</a:t>
            </a: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14 And Abraham called the name of that place Jehovah-jireh: as it is said to this day, </a:t>
            </a:r>
            <a:r>
              <a:rPr kumimoji="0" lang="en-US" sz="4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 the mount of the LORD</a:t>
            </a: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it shall be seen.</a:t>
            </a:r>
          </a:p>
        </p:txBody>
      </p:sp>
    </p:spTree>
    <p:extLst>
      <p:ext uri="{BB962C8B-B14F-4D97-AF65-F5344CB8AC3E}">
        <p14:creationId xmlns:p14="http://schemas.microsoft.com/office/powerpoint/2010/main" val="3193387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FA5C3D-C766-B085-0A81-F811F767D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B57106-9B01-F6EB-7E1D-2A961BEA00E9}"/>
              </a:ext>
            </a:extLst>
          </p:cNvPr>
          <p:cNvSpPr/>
          <p:nvPr/>
        </p:nvSpPr>
        <p:spPr>
          <a:xfrm>
            <a:off x="242887" y="47008"/>
            <a:ext cx="11706226" cy="68827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53:10  Yet it pleased the LORD to bruise him; he hath put him to grief: when thou shalt </a:t>
            </a:r>
            <a:r>
              <a:rPr kumimoji="0" lang="en-US" sz="5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make his soul an offering for sin</a:t>
            </a: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he shall see his seed, he shall prolong his days, and the pleasure of the LORD shall prosper in his hand.</a:t>
            </a:r>
          </a:p>
        </p:txBody>
      </p:sp>
    </p:spTree>
    <p:extLst>
      <p:ext uri="{BB962C8B-B14F-4D97-AF65-F5344CB8AC3E}">
        <p14:creationId xmlns:p14="http://schemas.microsoft.com/office/powerpoint/2010/main" val="2014694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47008"/>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22:1-3   And it came to pass after these things, that God did tempt Abraham, and said unto him, Abraham: and he said, Behold, here I am.  2 And he said, Take now thy son,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thine only son</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Isaac, whom thou lovest, and get thee into the land of Moriah; and offer him there for a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burnt offering</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upon one of the mountains which I will tell thee of.  3 And Abraham rose up early in the morning, and saddled his ass, and took two of his young men with him, and Isaac his son, and clave the wood for the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burnt offering</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rose up, and went unto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place</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which God had told him.</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FF2181-8A80-9E7A-5D95-30A00B6AF36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0BA1CB-6BA8-52DC-8E0E-B134358CF07D}"/>
              </a:ext>
            </a:extLst>
          </p:cNvPr>
          <p:cNvSpPr/>
          <p:nvPr/>
        </p:nvSpPr>
        <p:spPr>
          <a:xfrm>
            <a:off x="242887" y="99262"/>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22:4-7   Then on the </a:t>
            </a:r>
            <a:r>
              <a:rPr kumimoji="0" lang="en-US" sz="33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third day</a:t>
            </a: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Abraham lifted up his eyes, and saw the place afar off.  5 And Abraham said unto his young men, Abide ye here with the ass; and I and the lad will go yonder and worship, and come again to you.  6 And Abraham took the wood of the </a:t>
            </a:r>
            <a:r>
              <a:rPr kumimoji="0" lang="en-US" sz="33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burnt offering</a:t>
            </a: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laid it upon Isaac his son; and he took </a:t>
            </a:r>
            <a:r>
              <a:rPr kumimoji="0" lang="en-US" sz="33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fire</a:t>
            </a: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his hand, and a knife; and they went both of them together.  7 And Isaac spake unto Abraham his father, and said, My father: and he said, Here am I, my son. And he said, Behold </a:t>
            </a:r>
            <a:r>
              <a:rPr kumimoji="0" lang="en-US" sz="33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fire</a:t>
            </a: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the wood: but </a:t>
            </a:r>
            <a:r>
              <a:rPr kumimoji="0" lang="en-US" sz="33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where is the lamb for a burnt offering</a:t>
            </a: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4002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7B1D85C-A621-47F1-47E2-CDE690B37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4D3E42-1646-CEA9-EB3E-68D70A715EAF}"/>
              </a:ext>
            </a:extLst>
          </p:cNvPr>
          <p:cNvSpPr/>
          <p:nvPr/>
        </p:nvSpPr>
        <p:spPr>
          <a:xfrm>
            <a:off x="242887" y="99262"/>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22:8-10   And Abraham said, My son,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will provide himself a lamb for a burnt offering</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so they went both of them together.  9 And they came to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place</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which God had told him of; and Abraham built an altar there, and laid the wood in order, and bound Isaac his son, and laid him on the altar upon the wood.  10 And Abraham stretched forth his hand, and took the knife to slay his son.</a:t>
            </a:r>
          </a:p>
        </p:txBody>
      </p:sp>
    </p:spTree>
    <p:extLst>
      <p:ext uri="{BB962C8B-B14F-4D97-AF65-F5344CB8AC3E}">
        <p14:creationId xmlns:p14="http://schemas.microsoft.com/office/powerpoint/2010/main" val="2792212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57A704A-210D-83D9-CBC2-62741FA0B8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45D4F1C-F57D-4757-B1EA-C9C5F4CD606C}"/>
              </a:ext>
            </a:extLst>
          </p:cNvPr>
          <p:cNvSpPr/>
          <p:nvPr/>
        </p:nvSpPr>
        <p:spPr>
          <a:xfrm>
            <a:off x="242887" y="116680"/>
            <a:ext cx="11706226" cy="61822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22:11-14   And the angel of the LORD called unto him out of heaven, and said, Abraham, Abraham: and he said, Here am I.  12 And he said, Lay not thine hand upon the lad, neither do thou any thing unto him: for now I know that thou fearest God, seeing thou hast not withheld thy son, thine only son from me.  13 And Abraham lifted up his eyes, and looked, and behold behind him a ram caught in a thicket by his horns: and Abraham went and took the ram, and </a:t>
            </a:r>
            <a:r>
              <a:rPr kumimoji="0" lang="en-US" sz="3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offered him up for a burnt offering</a:t>
            </a: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the stead of his son.  14 And Abraham called the name of that place Jehovah-jireh: as it is said to this day, </a:t>
            </a:r>
            <a:r>
              <a:rPr kumimoji="0" lang="en-US" sz="3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 the mount of the LORD</a:t>
            </a: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it shall be seen.</a:t>
            </a:r>
          </a:p>
        </p:txBody>
      </p:sp>
    </p:spTree>
    <p:extLst>
      <p:ext uri="{BB962C8B-B14F-4D97-AF65-F5344CB8AC3E}">
        <p14:creationId xmlns:p14="http://schemas.microsoft.com/office/powerpoint/2010/main" val="319128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788"/>
            <a:ext cx="12192000" cy="39950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Did Jesus Go To Hell?</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Will Provide Himself a Burnt Offering</a:t>
            </a:r>
            <a:endParaRPr kumimoji="0" lang="en-US" sz="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22:1-2  And it came to pass after these things, that God did tempt Abraham, and said unto him, Abraham: and he said, Behold, here I am. 2 And he said, Take now thy son,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thine only son Isaac</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whom thou lovest, and get thee into the land of Moriah; and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offer him there for a burnt offering</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upon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one of the mountains</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which I will tell thee of.</a:t>
            </a:r>
          </a:p>
        </p:txBody>
      </p:sp>
    </p:spTree>
    <p:extLst>
      <p:ext uri="{BB962C8B-B14F-4D97-AF65-F5344CB8AC3E}">
        <p14:creationId xmlns:p14="http://schemas.microsoft.com/office/powerpoint/2010/main" val="418183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286305-A357-1142-BE9D-40B9703F2D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52BBA-CC61-B94C-A62E-1A86A4889309}"/>
              </a:ext>
            </a:extLst>
          </p:cNvPr>
          <p:cNvSpPr/>
          <p:nvPr/>
        </p:nvSpPr>
        <p:spPr>
          <a:xfrm>
            <a:off x="242887" y="134098"/>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22:3-4  And Abraham rose up early in the morning, and saddled his ass, and took two of his young men with him, and Isaac his son, and clave the wood for the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burnt offering</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rose up, and went unto the place of which God had told him. 4 Then on the third day Abraham lifted up his eyes, and saw the place afar off.</a:t>
            </a:r>
          </a:p>
        </p:txBody>
      </p:sp>
    </p:spTree>
    <p:extLst>
      <p:ext uri="{BB962C8B-B14F-4D97-AF65-F5344CB8AC3E}">
        <p14:creationId xmlns:p14="http://schemas.microsoft.com/office/powerpoint/2010/main" val="2251646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9EE2F-7C44-1DD0-48A0-EF8302A43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E38BD-14C4-A4A7-444C-763A945E61F8}"/>
              </a:ext>
            </a:extLst>
          </p:cNvPr>
          <p:cNvSpPr/>
          <p:nvPr/>
        </p:nvSpPr>
        <p:spPr>
          <a:xfrm>
            <a:off x="242887" y="160224"/>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11:17-19  By faith Abraham, when he was tried,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offered up Isaac</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he that had received the promises offered up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only begotten son</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18 Of whom it was said, That in Isaac shall thy seed be called: 19 Accounting that God was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able to raise him up</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even from the dead</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from whence also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 received him in a figure</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879044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112713</TotalTime>
  <Words>1371</Words>
  <Application>Microsoft Office PowerPoint</Application>
  <PresentationFormat>Widescreen</PresentationFormat>
  <Paragraphs>29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626</cp:revision>
  <cp:lastPrinted>2020-01-28T17:57:24Z</cp:lastPrinted>
  <dcterms:created xsi:type="dcterms:W3CDTF">2019-08-31T20:33:16Z</dcterms:created>
  <dcterms:modified xsi:type="dcterms:W3CDTF">2025-08-11T22:17:31Z</dcterms:modified>
</cp:coreProperties>
</file>