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5" r:id="rId13"/>
    <p:sldId id="864" r:id="rId14"/>
    <p:sldId id="863" r:id="rId15"/>
    <p:sldId id="866" r:id="rId16"/>
    <p:sldId id="867"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4:12</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3409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12:3  And they that be wise shall shine as the brightness of the firmament; and they that turn many to righteousness as the stars for ever and ever.</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John 1:4  I have no greater joy than to hear that my children walk in truth.</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452D1F-53BC-BE0F-B12E-398AF01E7E3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F9BBCA-FB13-2F7A-2924-E73B6380E8E7}"/>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15:8  Herein is my Father glorified, that ye bear much fruit; so shall ye be my disciples.</a:t>
            </a:r>
          </a:p>
        </p:txBody>
      </p:sp>
    </p:spTree>
    <p:extLst>
      <p:ext uri="{BB962C8B-B14F-4D97-AF65-F5344CB8AC3E}">
        <p14:creationId xmlns:p14="http://schemas.microsoft.com/office/powerpoint/2010/main" val="2373641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C14660C-17DA-A43E-9A64-E74B69E2B2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EB2BDA0-B85B-2299-1EED-4DCE3F8D00C7}"/>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10:7  And in the same house remain, eating and drinking such things as they give: for the labourer is worthy of his hire. Go not from house to house.</a:t>
            </a:r>
          </a:p>
        </p:txBody>
      </p:sp>
    </p:spTree>
    <p:extLst>
      <p:ext uri="{BB962C8B-B14F-4D97-AF65-F5344CB8AC3E}">
        <p14:creationId xmlns:p14="http://schemas.microsoft.com/office/powerpoint/2010/main" val="3621576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6886255-2C1E-1B72-D565-B088F555A7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F56D12-1B1C-95CB-45FB-27AA8649D1F9}"/>
              </a:ext>
            </a:extLst>
          </p:cNvPr>
          <p:cNvSpPr/>
          <p:nvPr/>
        </p:nvSpPr>
        <p:spPr>
          <a:xfrm>
            <a:off x="242887" y="151510"/>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13:23  But he that received seed into the good ground is he that heareth the word, and understandeth it; which also beareth fruit, and bringeth forth, some an hundredfold, some sixty, some thirty.</a:t>
            </a:r>
          </a:p>
        </p:txBody>
      </p:sp>
    </p:spTree>
    <p:extLst>
      <p:ext uri="{BB962C8B-B14F-4D97-AF65-F5344CB8AC3E}">
        <p14:creationId xmlns:p14="http://schemas.microsoft.com/office/powerpoint/2010/main" val="1009558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EFBAB-228D-7149-5692-120A7A9D81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93C8C8-8E0A-CAE8-A941-78DDA39524CC}"/>
              </a:ext>
            </a:extLst>
          </p:cNvPr>
          <p:cNvSpPr/>
          <p:nvPr/>
        </p:nvSpPr>
        <p:spPr>
          <a:xfrm>
            <a:off x="242887" y="151510"/>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15:5  And he brought him forth abroad, and said, Look now toward heaven, and tell the stars, if thou be able to number them: and he said unto him, So shall thy seed be.</a:t>
            </a:r>
          </a:p>
        </p:txBody>
      </p:sp>
    </p:spTree>
    <p:extLst>
      <p:ext uri="{BB962C8B-B14F-4D97-AF65-F5344CB8AC3E}">
        <p14:creationId xmlns:p14="http://schemas.microsoft.com/office/powerpoint/2010/main" val="3175388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F872BE-C812-A5D8-E952-F51C9B184B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D1F40-1DE0-F2C8-A1A1-DAE34C957DE5}"/>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5:16  Let your light so shine before men, that they may see your good works, and glorify your Father which is in heaven.</a:t>
            </a:r>
          </a:p>
        </p:txBody>
      </p:sp>
    </p:spTree>
    <p:extLst>
      <p:ext uri="{BB962C8B-B14F-4D97-AF65-F5344CB8AC3E}">
        <p14:creationId xmlns:p14="http://schemas.microsoft.com/office/powerpoint/2010/main" val="1631164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9"/>
            <a:ext cx="11706226" cy="68827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4:12   For the word of God is quick, and powerful, and sharper than any twoedged sword, piercing even to the dividing asunder of soul and spirit, and of the joints and marrow, and is a discerner of the thoughts and intents of the heart.</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8774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Soul</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Winner's Secret</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2904"/>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4:12  For the word of God is quick, and powerful, and sharper than any twoedged sword, piercing even to the dividing asunder of soul and spirit, and of the joints and marrow, and is a discerner of the thoughts and intents of the heart.</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55:11  So shall my word be that goeth forth out of my mouth: it shall not return unto me void, but it shall accomplish that which I please, and it shall prosper in the thing whereto I sent it.</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8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2:4  Who will have all men to be saved, and to come unto the knowledge of the truth.</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2:3  Let nothing be done through strife or vainglory; but in lowliness of mind let each esteem other better than themselves.</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3409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1:5  If any of you lack wisdom, let him ask of God, that giveth to all men liberally, and upbraideth not; and it shall be given him.</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25:21  His lord said unto him, Well done, thou good and faithful servant: thou hast been faithful over a few things, I will make thee ruler over many things: enter thou into the joy of thy lord.</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113439</TotalTime>
  <Words>558</Words>
  <Application>Microsoft Office PowerPoint</Application>
  <PresentationFormat>Widescreen</PresentationFormat>
  <Paragraphs>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641</cp:revision>
  <cp:lastPrinted>2020-01-28T17:57:24Z</cp:lastPrinted>
  <dcterms:created xsi:type="dcterms:W3CDTF">2019-08-31T20:33:16Z</dcterms:created>
  <dcterms:modified xsi:type="dcterms:W3CDTF">2025-08-08T18:14:11Z</dcterms:modified>
</cp:coreProperties>
</file>