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93" r:id="rId4"/>
    <p:sldId id="765" r:id="rId5"/>
    <p:sldId id="818" r:id="rId6"/>
    <p:sldId id="897" r:id="rId7"/>
    <p:sldId id="898" r:id="rId8"/>
    <p:sldId id="819" r:id="rId9"/>
    <p:sldId id="840" r:id="rId10"/>
    <p:sldId id="845" r:id="rId11"/>
    <p:sldId id="846" r:id="rId12"/>
    <p:sldId id="862" r:id="rId13"/>
    <p:sldId id="863" r:id="rId14"/>
    <p:sldId id="865" r:id="rId15"/>
    <p:sldId id="866" r:id="rId16"/>
    <p:sldId id="867" r:id="rId17"/>
    <p:sldId id="895" r:id="rId18"/>
    <p:sldId id="896" r:id="rId19"/>
    <p:sldId id="901" r:id="rId20"/>
    <p:sldId id="902" r:id="rId21"/>
    <p:sldId id="900" r:id="rId22"/>
    <p:sldId id="899" r:id="rId23"/>
    <p:sldId id="903" r:id="rId24"/>
    <p:sldId id="904" r:id="rId25"/>
    <p:sldId id="905" r:id="rId26"/>
    <p:sldId id="906" r:id="rId27"/>
    <p:sldId id="909" r:id="rId28"/>
    <p:sldId id="793" r:id="rId2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18:1-6</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77510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10:10  By the which will we are sanctified through the offering of </a:t>
            </a:r>
            <a:r>
              <a:rPr kumimoji="0" lang="en-US" sz="7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body</a:t>
            </a:r>
            <a:r>
              <a:rPr kumimoji="0" lang="en-US" sz="7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of Jesus Christ once for all.</a:t>
            </a:r>
          </a:p>
        </p:txBody>
      </p:sp>
    </p:spTree>
    <p:extLst>
      <p:ext uri="{BB962C8B-B14F-4D97-AF65-F5344CB8AC3E}">
        <p14:creationId xmlns:p14="http://schemas.microsoft.com/office/powerpoint/2010/main" val="1671627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2:24  Who his </a:t>
            </a:r>
            <a:r>
              <a:rPr kumimoji="0" lang="en-US" sz="5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own self</a:t>
            </a: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bare our sins in </a:t>
            </a:r>
            <a:r>
              <a:rPr kumimoji="0" lang="en-US" sz="5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own body</a:t>
            </a: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on the tree, that we, being dead to sins, should live unto righteousness: by whose stripes ye were healed.</a:t>
            </a:r>
          </a:p>
        </p:txBody>
      </p:sp>
    </p:spTree>
    <p:extLst>
      <p:ext uri="{BB962C8B-B14F-4D97-AF65-F5344CB8AC3E}">
        <p14:creationId xmlns:p14="http://schemas.microsoft.com/office/powerpoint/2010/main" val="106747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5:2  And walk in love, as Christ also hath loved us, and hath given </a:t>
            </a:r>
            <a:r>
              <a:rPr kumimoji="0" lang="en-US" sz="6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himself</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for us an offering and a sacrifice to God for a </a:t>
            </a:r>
            <a:r>
              <a:rPr kumimoji="0" lang="en-US" sz="6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sweetsmelling savour</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565243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60225"/>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2:6 Who gave </a:t>
            </a:r>
            <a:r>
              <a:rPr kumimoji="0" lang="en-US" sz="7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himself</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 </a:t>
            </a:r>
            <a:r>
              <a:rPr kumimoji="0" lang="en-US" sz="7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ransom</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for all, to be testified in due time.</a:t>
            </a:r>
          </a:p>
        </p:txBody>
      </p:sp>
    </p:spTree>
    <p:extLst>
      <p:ext uri="{BB962C8B-B14F-4D97-AF65-F5344CB8AC3E}">
        <p14:creationId xmlns:p14="http://schemas.microsoft.com/office/powerpoint/2010/main" val="114183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149335"/>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53:11  He shall see of the </a:t>
            </a:r>
            <a:r>
              <a:rPr kumimoji="0" lang="en-US" sz="5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travail of his soul</a:t>
            </a: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shall be satisfied: by his knowledge shall my righteous servant justify many; for he shall </a:t>
            </a:r>
            <a:r>
              <a:rPr kumimoji="0" lang="en-US" sz="5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bear their iniquities</a:t>
            </a: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809768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22125"/>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88:3-7  For </a:t>
            </a:r>
            <a:r>
              <a:rPr kumimoji="0" lang="en-US" sz="3700" b="1"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my soul is full of troubles</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my life draweth nigh unto the grave. 4 I am counted with them that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 down into the pit</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 am as a man that hath no strength: 5 Free among the dead, like the slain that lie in the grave, whom thou rememberest no more: and they are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cut off</a:t>
            </a:r>
            <a:r>
              <a:rPr kumimoji="0" lang="en-US" sz="3700" b="1" i="0"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from thy hand. 6 Thou hast laid me in the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lowest pit, in darkness, in the deeps</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7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Thy wrath lieth hard upon me</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thou hast afflicted me with all thy waves</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Selah.</a:t>
            </a:r>
          </a:p>
        </p:txBody>
      </p:sp>
    </p:spTree>
    <p:extLst>
      <p:ext uri="{BB962C8B-B14F-4D97-AF65-F5344CB8AC3E}">
        <p14:creationId xmlns:p14="http://schemas.microsoft.com/office/powerpoint/2010/main" val="2578073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4825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18:4  The </a:t>
            </a:r>
            <a:r>
              <a:rPr kumimoji="0" lang="en-US" sz="4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sorrows of death</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compassed me, and the </a:t>
            </a:r>
            <a:r>
              <a:rPr kumimoji="0" lang="en-US" sz="4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floods of ungodly men</a:t>
            </a:r>
            <a:r>
              <a:rPr kumimoji="0" lang="en-US" sz="4400" b="1" i="0"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made me afraid</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5 The </a:t>
            </a:r>
            <a:r>
              <a:rPr kumimoji="0" lang="en-US" sz="4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sorrows of hell</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compassed me about: the snares of death prevented me. 6 In my distress I called upon the LORD, and cried unto my God: he heard my voice out of his temple, and my cry came before him, even into his ears.</a:t>
            </a:r>
          </a:p>
        </p:txBody>
      </p:sp>
    </p:spTree>
    <p:extLst>
      <p:ext uri="{BB962C8B-B14F-4D97-AF65-F5344CB8AC3E}">
        <p14:creationId xmlns:p14="http://schemas.microsoft.com/office/powerpoint/2010/main" val="3193387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FA5C3D-C766-B085-0A81-F811F767D8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B57106-9B01-F6EB-7E1D-2A961BEA00E9}"/>
              </a:ext>
            </a:extLst>
          </p:cNvPr>
          <p:cNvSpPr/>
          <p:nvPr/>
        </p:nvSpPr>
        <p:spPr>
          <a:xfrm>
            <a:off x="242887" y="160225"/>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86:13  For great is thy mercy toward me: and thou hast delivered </a:t>
            </a:r>
            <a:r>
              <a:rPr kumimoji="0" lang="en-US" sz="7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my soul from the lowest hell</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014694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8A8416F-60D8-16D3-7F84-146F2BE59ED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2A1BA5-29D2-35FD-BFC2-21EB677E15FB}"/>
              </a:ext>
            </a:extLst>
          </p:cNvPr>
          <p:cNvSpPr/>
          <p:nvPr/>
        </p:nvSpPr>
        <p:spPr>
          <a:xfrm>
            <a:off x="242887" y="14933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Lamentations 3:53  They have cut off my life in the dungeon, and cast a stone upon me. 54 </a:t>
            </a:r>
            <a:r>
              <a:rPr kumimoji="0" lang="en-US" sz="5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Waters flowed over mine head</a:t>
            </a: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then I said, </a:t>
            </a:r>
            <a:r>
              <a:rPr kumimoji="0" lang="en-US" sz="5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am cut off</a:t>
            </a: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55 I called upon thy name, O LORD, out of the </a:t>
            </a:r>
            <a:r>
              <a:rPr kumimoji="0" lang="en-US" sz="5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low dungeon</a:t>
            </a: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991296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252A81-CA2C-51C8-CD7F-085A3C3FDD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404246-246B-494F-5489-E8F368E73118}"/>
              </a:ext>
            </a:extLst>
          </p:cNvPr>
          <p:cNvSpPr/>
          <p:nvPr/>
        </p:nvSpPr>
        <p:spPr>
          <a:xfrm>
            <a:off x="242887" y="149335"/>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Hosea 13:14  I will ransom them from the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power of the grave</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 will redeem them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from death</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death</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 will be thy plagues; O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grave</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 will be thy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destruction</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repentance shall be hid from mine eyes.</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US" sz="4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15:55</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death</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where is thy sting? O </a:t>
            </a:r>
            <a:r>
              <a:rPr kumimoji="0" lang="en-US" sz="4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grave</a:t>
            </a: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where is thy victory?</a:t>
            </a:r>
          </a:p>
        </p:txBody>
      </p:sp>
    </p:spTree>
    <p:extLst>
      <p:ext uri="{BB962C8B-B14F-4D97-AF65-F5344CB8AC3E}">
        <p14:creationId xmlns:p14="http://schemas.microsoft.com/office/powerpoint/2010/main" val="325038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25389"/>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18:1-3   To the chief Musician, A Psalm of David, the servant of the LORD, who spake unto the LORD the words of this song in the day that the LORD delivered him from the hand of all his enemies, and from the hand of Saul: And he said, I will love thee, O LORD, my strength.  2 The LORD is my rock, and my fortress, and my deliverer; my God, my strength, in whom I will trust; my buckler, and the horn of my salvation, and my high tower.  3 I will call upon the LORD, who is worthy to be praised: so shall I be saved from mine enemies.</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367A76B-2419-6493-BA82-97A332EBC04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F0872E-1010-F640-61B4-1849D41A0D13}"/>
              </a:ext>
            </a:extLst>
          </p:cNvPr>
          <p:cNvSpPr/>
          <p:nvPr/>
        </p:nvSpPr>
        <p:spPr>
          <a:xfrm>
            <a:off x="242887" y="149335"/>
            <a:ext cx="11706226" cy="63686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Job 33:22  Yea,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soul</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draweth near unto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grave</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life to the destroyers</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24 Then he is gracious unto him, and saith, Deliver him from going down to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pit</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 have found a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ransom</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035715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871F893-C663-A8B8-E8FF-AA4C92B899E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A754B1-63B6-326C-E9F1-30C421BACEAD}"/>
              </a:ext>
            </a:extLst>
          </p:cNvPr>
          <p:cNvSpPr/>
          <p:nvPr/>
        </p:nvSpPr>
        <p:spPr>
          <a:xfrm>
            <a:off x="242887" y="149335"/>
            <a:ext cx="11706226" cy="561269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4:9  (Now that he ascended, what is it but that he also </a:t>
            </a:r>
            <a:r>
              <a:rPr kumimoji="0" lang="en-US" sz="6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descended first into the lower parts of the earth</a:t>
            </a:r>
            <a:r>
              <a:rPr kumimoji="0" lang="en-US" sz="6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398770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7190ACF-4454-610B-7B92-AC2BEE0694E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70E5A7C-755A-F1F1-4388-766334988D48}"/>
              </a:ext>
            </a:extLst>
          </p:cNvPr>
          <p:cNvSpPr/>
          <p:nvPr/>
        </p:nvSpPr>
        <p:spPr>
          <a:xfrm>
            <a:off x="242887" y="149335"/>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1:18  I am he that liveth, and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was dead</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behold, I am alive for evermore, Amen; and have the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keys of hell</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of death.</a:t>
            </a:r>
          </a:p>
        </p:txBody>
      </p:sp>
    </p:spTree>
    <p:extLst>
      <p:ext uri="{BB962C8B-B14F-4D97-AF65-F5344CB8AC3E}">
        <p14:creationId xmlns:p14="http://schemas.microsoft.com/office/powerpoint/2010/main" val="2797739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BAEA2F-B1F9-8410-89E4-A699A93247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10A76D-94AA-BC27-962C-199793283346}"/>
              </a:ext>
            </a:extLst>
          </p:cNvPr>
          <p:cNvSpPr/>
          <p:nvPr/>
        </p:nvSpPr>
        <p:spPr>
          <a:xfrm>
            <a:off x="242887" y="149335"/>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71:20  Thou, which hast shewed me </a:t>
            </a:r>
            <a:r>
              <a:rPr kumimoji="0" lang="en-US" sz="6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great and sore troubles</a:t>
            </a: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shalt quicken me again, and shalt bring me up again </a:t>
            </a:r>
            <a:r>
              <a:rPr kumimoji="0" lang="en-US" sz="6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from the depths of the earth</a:t>
            </a: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145072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C2D766A-78EC-8F0D-0F99-40D33857B3B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21C97D-C183-89E9-7531-A6ED2C533557}"/>
              </a:ext>
            </a:extLst>
          </p:cNvPr>
          <p:cNvSpPr/>
          <p:nvPr/>
        </p:nvSpPr>
        <p:spPr>
          <a:xfrm>
            <a:off x="242887" y="149335"/>
            <a:ext cx="11706226" cy="622991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38:17  Behold, for peace I had great bitterness: but thou hast in love to </a:t>
            </a:r>
            <a:r>
              <a:rPr kumimoji="0" lang="en-US" sz="4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my soul</a:t>
            </a: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delivered it </a:t>
            </a:r>
            <a:r>
              <a:rPr kumimoji="0" lang="en-US" sz="4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from the pit of corruption</a:t>
            </a: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for thou hast cast all my sins behind thy back. 18 For </a:t>
            </a:r>
            <a:r>
              <a:rPr kumimoji="0" lang="en-US" sz="4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grave</a:t>
            </a: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cannot praise thee, </a:t>
            </a:r>
            <a:r>
              <a:rPr kumimoji="0" lang="en-US" sz="4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death</a:t>
            </a: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can not celebrate thee: they that </a:t>
            </a:r>
            <a:r>
              <a:rPr kumimoji="0" lang="en-US" sz="4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 down into the pit</a:t>
            </a: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cannot hope for thy truth.</a:t>
            </a:r>
          </a:p>
        </p:txBody>
      </p:sp>
    </p:spTree>
    <p:extLst>
      <p:ext uri="{BB962C8B-B14F-4D97-AF65-F5344CB8AC3E}">
        <p14:creationId xmlns:p14="http://schemas.microsoft.com/office/powerpoint/2010/main" val="2754109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5ED687-B79D-666C-D3A9-A239333E5F1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309960-AF45-CB2A-F378-F96004B90B2B}"/>
              </a:ext>
            </a:extLst>
          </p:cNvPr>
          <p:cNvSpPr/>
          <p:nvPr/>
        </p:nvSpPr>
        <p:spPr>
          <a:xfrm>
            <a:off x="242887" y="149335"/>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26:20  When I shall bring thee </a:t>
            </a:r>
            <a:r>
              <a:rPr kumimoji="0" lang="en-US" sz="4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down with them</a:t>
            </a: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a:t>
            </a:r>
            <a:r>
              <a:rPr kumimoji="0" lang="en-US" sz="4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descend into the pit</a:t>
            </a: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with the people of old time, and shall set thee in the </a:t>
            </a:r>
            <a:r>
              <a:rPr kumimoji="0" lang="en-US" sz="4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low parts of the earth</a:t>
            </a: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in places desolate of old, with them that </a:t>
            </a:r>
            <a:r>
              <a:rPr kumimoji="0" lang="en-US" sz="4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 down to the pit</a:t>
            </a: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thou be not inhabited; and I shall set glory in the land of the living;</a:t>
            </a:r>
          </a:p>
        </p:txBody>
      </p:sp>
    </p:spTree>
    <p:extLst>
      <p:ext uri="{BB962C8B-B14F-4D97-AF65-F5344CB8AC3E}">
        <p14:creationId xmlns:p14="http://schemas.microsoft.com/office/powerpoint/2010/main" val="468825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DA8FCE3-B887-87F0-4521-51DD25E79BA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FF4F41-4D91-2D30-7E73-0E121B7DE0F5}"/>
              </a:ext>
            </a:extLst>
          </p:cNvPr>
          <p:cNvSpPr/>
          <p:nvPr/>
        </p:nvSpPr>
        <p:spPr>
          <a:xfrm>
            <a:off x="242887" y="149335"/>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40:2  He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brought me up</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also out of an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horrible pit</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out of the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miry clay</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set my feet upon a rock, and established my goings.</a:t>
            </a:r>
          </a:p>
        </p:txBody>
      </p:sp>
    </p:spTree>
    <p:extLst>
      <p:ext uri="{BB962C8B-B14F-4D97-AF65-F5344CB8AC3E}">
        <p14:creationId xmlns:p14="http://schemas.microsoft.com/office/powerpoint/2010/main" val="1943629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FB016E5-712B-F4B7-B469-B5B925EE97C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62CE3A6-5D6E-9F45-8885-7F8AAFE0E4AE}"/>
              </a:ext>
            </a:extLst>
          </p:cNvPr>
          <p:cNvSpPr/>
          <p:nvPr/>
        </p:nvSpPr>
        <p:spPr>
          <a:xfrm>
            <a:off x="242887" y="149335"/>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69:14-15  Deliver me out of the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mire</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let me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not sink</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let me be delivered from them that hate me, and out of the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deep waters</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15 Let not the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waterflood overflow me</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neither let the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deep swallow me up</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let not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pit shut her mouth upon me</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898941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FF2181-8A80-9E7A-5D95-30A00B6AF36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0BA1CB-6BA8-52DC-8E0E-B134358CF07D}"/>
              </a:ext>
            </a:extLst>
          </p:cNvPr>
          <p:cNvSpPr/>
          <p:nvPr/>
        </p:nvSpPr>
        <p:spPr>
          <a:xfrm>
            <a:off x="242887" y="47008"/>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18:4-6   The sorrows of death compassed me, and the floods of ungodly men made me afraid.  5 The sorrows of hell compassed me about: the snares of death prevented me.  6 In my distress I called upon the LORD, and cried unto my God: he heard my voice out of his temple, and my cry came before him, even into his ears.</a:t>
            </a:r>
          </a:p>
        </p:txBody>
      </p:sp>
    </p:spTree>
    <p:extLst>
      <p:ext uri="{BB962C8B-B14F-4D97-AF65-F5344CB8AC3E}">
        <p14:creationId xmlns:p14="http://schemas.microsoft.com/office/powerpoint/2010/main" val="34002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14788"/>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Scriptures That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Prophesy of</a:t>
            </a:r>
            <a:b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b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in Hell</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61437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16:10  For thou wilt not leave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my soul in hell</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neither wilt thou suffer thine Holy One to see corruption.</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2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2:27  Because thou wilt not leave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my soul in hell</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neither wilt thou suffer thine Holy One to see corruption.</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US" sz="20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2:31  He seeing this before spake of the resurrection of Christ, that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soul was not left in hell</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neither his flesh did see corruption.</a:t>
            </a:r>
          </a:p>
        </p:txBody>
      </p:sp>
    </p:spTree>
    <p:extLst>
      <p:ext uri="{BB962C8B-B14F-4D97-AF65-F5344CB8AC3E}">
        <p14:creationId xmlns:p14="http://schemas.microsoft.com/office/powerpoint/2010/main" val="418183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286305-A357-1142-BE9D-40B9703F2DC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352BBA-CC61-B94C-A62E-1A86A4889309}"/>
              </a:ext>
            </a:extLst>
          </p:cNvPr>
          <p:cNvSpPr/>
          <p:nvPr/>
        </p:nvSpPr>
        <p:spPr>
          <a:xfrm>
            <a:off x="242887" y="151516"/>
            <a:ext cx="11706226" cy="631038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Jonah 1:17  Now the LORD had prepared a great fish to swallow up Jonah. And Jonah was in the </a:t>
            </a:r>
            <a:r>
              <a:rPr kumimoji="0" lang="en-US" sz="3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belly of the fish three days and three nights</a:t>
            </a: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2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Jonah 2:2  And said, I cried by reason of mine affliction unto the LORD, and he heard me; out of the </a:t>
            </a:r>
            <a:r>
              <a:rPr kumimoji="0" lang="en-US" sz="3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belly of hell</a:t>
            </a: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cried I, and thou heardest my voice.</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2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12:40  For as Jonas was </a:t>
            </a:r>
            <a:r>
              <a:rPr kumimoji="0" lang="en-US" sz="3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three days and three nights in the whale's belly</a:t>
            </a: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so shall the Son of man be </a:t>
            </a:r>
            <a:r>
              <a:rPr kumimoji="0" lang="en-US" sz="3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three days and three nights in the heart of the earth</a:t>
            </a: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251646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9EE2F-7C44-1DD0-48A0-EF8302A438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1E38BD-14C4-A4A7-444C-763A945E61F8}"/>
              </a:ext>
            </a:extLst>
          </p:cNvPr>
          <p:cNvSpPr/>
          <p:nvPr/>
        </p:nvSpPr>
        <p:spPr>
          <a:xfrm>
            <a:off x="242887" y="29593"/>
            <a:ext cx="11706226" cy="6905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Jonah 2:3-7   For thou hadst cast me into the deep, in the midst of the seas; and the floods compassed me about: all thy billows and thy waves passed over me.  4 Then I said, I am cast out of thy sight; yet I will look again toward thy holy temple.  5 The waters compassed me about, even to the soul: the depth closed me round about, the weeds were wrapped about my head.  6 </a:t>
            </a:r>
            <a:r>
              <a:rPr kumimoji="0" lang="en-US" sz="3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went down to the bottoms of the mountains</a:t>
            </a: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earth with her bars was about me for ever: yet hast thou brought up </a:t>
            </a:r>
            <a:r>
              <a:rPr kumimoji="0" lang="en-US" sz="3200" b="1" i="0"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my life </a:t>
            </a:r>
            <a:r>
              <a:rPr kumimoji="0" lang="en-US" sz="3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from corruption</a:t>
            </a: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 LORD my God.  7 When my soul fainted within me I remembered the LORD: and my prayer came in unto thee, into thine holy temple.</a:t>
            </a:r>
          </a:p>
        </p:txBody>
      </p:sp>
    </p:spTree>
    <p:extLst>
      <p:ext uri="{BB962C8B-B14F-4D97-AF65-F5344CB8AC3E}">
        <p14:creationId xmlns:p14="http://schemas.microsoft.com/office/powerpoint/2010/main" val="3879044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3686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32:22  For a fire is kindled in mine anger, and shall burn unto the lowest hell, and shall consume the earth with her increase, and </a:t>
            </a:r>
            <a:r>
              <a:rPr kumimoji="0" lang="en-US" sz="5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set on fire the foundations of the mountains</a:t>
            </a: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76552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53:10  Yet it pleased the LORD to bruise him; he hath put him to grief: when thou shalt make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soul an offering for sin</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he shall see his seed, he shall prolong his days, and the pleasure of the LORD shall prosper in his hand.</a:t>
            </a:r>
          </a:p>
        </p:txBody>
      </p:sp>
    </p:spTree>
    <p:extLst>
      <p:ext uri="{BB962C8B-B14F-4D97-AF65-F5344CB8AC3E}">
        <p14:creationId xmlns:p14="http://schemas.microsoft.com/office/powerpoint/2010/main" val="1733465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112696</TotalTime>
  <Words>1519</Words>
  <Application>Microsoft Office PowerPoint</Application>
  <PresentationFormat>Widescreen</PresentationFormat>
  <Paragraphs>48</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624</cp:revision>
  <cp:lastPrinted>2020-01-28T17:57:24Z</cp:lastPrinted>
  <dcterms:created xsi:type="dcterms:W3CDTF">2019-08-31T20:33:16Z</dcterms:created>
  <dcterms:modified xsi:type="dcterms:W3CDTF">2025-08-07T00:47:01Z</dcterms:modified>
</cp:coreProperties>
</file>