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1306" r:id="rId2"/>
    <p:sldId id="849" r:id="rId3"/>
    <p:sldId id="765" r:id="rId4"/>
    <p:sldId id="1307" r:id="rId5"/>
    <p:sldId id="1308" r:id="rId6"/>
    <p:sldId id="1309" r:id="rId7"/>
    <p:sldId id="1310" r:id="rId8"/>
    <p:sldId id="1311" r:id="rId9"/>
    <p:sldId id="1312" r:id="rId10"/>
    <p:sldId id="1313" r:id="rId11"/>
    <p:sldId id="1314" r:id="rId12"/>
    <p:sldId id="1315" r:id="rId13"/>
    <p:sldId id="1316" r:id="rId14"/>
    <p:sldId id="1318" r:id="rId15"/>
    <p:sldId id="1317" r:id="rId16"/>
    <p:sldId id="1319" r:id="rId17"/>
    <p:sldId id="1320" r:id="rId18"/>
    <p:sldId id="1321" r:id="rId19"/>
    <p:sldId id="1322" r:id="rId20"/>
    <p:sldId id="1323" r:id="rId21"/>
    <p:sldId id="1324" r:id="rId22"/>
    <p:sldId id="1325" r:id="rId23"/>
    <p:sldId id="1326" r:id="rId24"/>
    <p:sldId id="1327" r:id="rId25"/>
    <p:sldId id="1328" r:id="rId26"/>
    <p:sldId id="1329" r:id="rId27"/>
    <p:sldId id="1330" r:id="rId28"/>
    <p:sldId id="1331" r:id="rId29"/>
    <p:sldId id="1332" r:id="rId30"/>
    <p:sldId id="1333" r:id="rId31"/>
    <p:sldId id="1334" r:id="rId32"/>
    <p:sldId id="1335" r:id="rId33"/>
    <p:sldId id="1336" r:id="rId34"/>
    <p:sldId id="1337" r:id="rId35"/>
    <p:sldId id="1338" r:id="rId36"/>
    <p:sldId id="1339" r:id="rId37"/>
    <p:sldId id="1340" r:id="rId38"/>
    <p:sldId id="1341" r:id="rId39"/>
    <p:sldId id="1342" r:id="rId40"/>
    <p:sldId id="1343" r:id="rId41"/>
    <p:sldId id="1344" r:id="rId42"/>
    <p:sldId id="1345" r:id="rId43"/>
    <p:sldId id="1346" r:id="rId44"/>
    <p:sldId id="1347" r:id="rId45"/>
    <p:sldId id="1348" r:id="rId46"/>
    <p:sldId id="1350" r:id="rId47"/>
    <p:sldId id="1351" r:id="rId48"/>
    <p:sldId id="1352" r:id="rId49"/>
    <p:sldId id="1353" r:id="rId50"/>
    <p:sldId id="1354" r:id="rId51"/>
    <p:sldId id="1355" r:id="rId52"/>
    <p:sldId id="1356" r:id="rId53"/>
    <p:sldId id="1357" r:id="rId54"/>
    <p:sldId id="1358" r:id="rId55"/>
    <p:sldId id="1359" r:id="rId56"/>
    <p:sldId id="793" r:id="rId57"/>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varScale="1">
        <p:scale>
          <a:sx n="66" d="100"/>
          <a:sy n="66" d="100"/>
        </p:scale>
        <p:origin x="1052" y="2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7/18/2025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7/18/2025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7/18/2025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7/18/2025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7/18/2025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7/18/2025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7/18/2025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7/18/2025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7/18/2025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7/18/2025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7/18/2025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7/18/2025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666788"/>
            <a:ext cx="12192000" cy="3529043"/>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Thursday Bible Study</a:t>
            </a:r>
            <a:endParaRPr kumimoji="0" lang="en-US" sz="8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a:t>
            </a:r>
            <a:r>
              <a:rPr lang="en-US" sz="72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24</a:t>
            </a: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t>
            </a:r>
            <a:r>
              <a:rPr lang="en-US" sz="72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25</a:t>
            </a: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a:t>
            </a:r>
            <a:r>
              <a:rPr lang="en-US" sz="72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7</a:t>
            </a:r>
            <a:endParaRPr kumimoji="0" lang="en-US" sz="4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Nathan Holmes</a:t>
            </a:r>
            <a:endParaRPr kumimoji="0" lang="en-US" sz="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37535813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488D78-64D4-49BD-A2B0-B8222BCC485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998593FE-F57F-038C-E188-C24AF81CAC37}"/>
              </a:ext>
            </a:extLst>
          </p:cNvPr>
          <p:cNvSpPr/>
          <p:nvPr/>
        </p:nvSpPr>
        <p:spPr>
          <a:xfrm>
            <a:off x="242887" y="0"/>
            <a:ext cx="11706226" cy="5569730"/>
          </a:xfrm>
          <a:prstGeom prst="rect">
            <a:avLst/>
          </a:prstGeom>
        </p:spPr>
        <p:txBody>
          <a:bodyPr wrap="square">
            <a:spAutoFit/>
          </a:bodyPr>
          <a:lstStyle/>
          <a:p>
            <a:pPr lvl="0" algn="just">
              <a:lnSpc>
                <a:spcPct val="107000"/>
              </a:lnSpc>
              <a:defRPr/>
            </a:pPr>
            <a:r>
              <a:rPr lang="en-US" sz="48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John 1:1-3 In the beginning was the Word, and the Word was with God, and the Word was God. 2. The same was in the beginning with God. 3. All things were made by him; and without him was not any thing made that was made.</a:t>
            </a:r>
          </a:p>
        </p:txBody>
      </p:sp>
    </p:spTree>
    <p:extLst>
      <p:ext uri="{BB962C8B-B14F-4D97-AF65-F5344CB8AC3E}">
        <p14:creationId xmlns:p14="http://schemas.microsoft.com/office/powerpoint/2010/main" val="40742096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20352C-1034-41B5-6F64-EA5AD85B2D8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60D1887-7FB6-544A-2AC7-AF2883DE5DA0}"/>
              </a:ext>
            </a:extLst>
          </p:cNvPr>
          <p:cNvSpPr/>
          <p:nvPr/>
        </p:nvSpPr>
        <p:spPr>
          <a:xfrm>
            <a:off x="242887" y="0"/>
            <a:ext cx="11706226" cy="4752070"/>
          </a:xfrm>
          <a:prstGeom prst="rect">
            <a:avLst/>
          </a:prstGeom>
        </p:spPr>
        <p:txBody>
          <a:bodyPr wrap="square">
            <a:spAutoFit/>
          </a:bodyPr>
          <a:lstStyle/>
          <a:p>
            <a:pPr lvl="0" algn="just">
              <a:lnSpc>
                <a:spcPct val="107000"/>
              </a:lnSpc>
              <a:defRPr/>
            </a:pPr>
            <a:r>
              <a:rPr lang="en-US" sz="72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Genesis 1:1 In the beginning </a:t>
            </a:r>
            <a:r>
              <a:rPr lang="en-US" sz="72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God</a:t>
            </a:r>
            <a:r>
              <a:rPr lang="en-US" sz="72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created the heaven and the earth.</a:t>
            </a:r>
          </a:p>
        </p:txBody>
      </p:sp>
    </p:spTree>
    <p:extLst>
      <p:ext uri="{BB962C8B-B14F-4D97-AF65-F5344CB8AC3E}">
        <p14:creationId xmlns:p14="http://schemas.microsoft.com/office/powerpoint/2010/main" val="15371028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59CE07-3939-6251-7D41-D065416FE27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92D8B6F-71ED-9457-3FC6-7FB977C544D8}"/>
              </a:ext>
            </a:extLst>
          </p:cNvPr>
          <p:cNvSpPr/>
          <p:nvPr/>
        </p:nvSpPr>
        <p:spPr>
          <a:xfrm>
            <a:off x="242887" y="0"/>
            <a:ext cx="11706226" cy="4963346"/>
          </a:xfrm>
          <a:prstGeom prst="rect">
            <a:avLst/>
          </a:prstGeom>
        </p:spPr>
        <p:txBody>
          <a:bodyPr wrap="square">
            <a:spAutoFit/>
          </a:bodyPr>
          <a:lstStyle/>
          <a:p>
            <a:pPr lvl="0" algn="just">
              <a:lnSpc>
                <a:spcPct val="107000"/>
              </a:lnSpc>
              <a:defRPr/>
            </a:pPr>
            <a:r>
              <a:rPr lang="en-US" sz="60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Colossians 1:13 Who hath delivered us from the power of darkness, and hath translated us into the kingdom of his dear </a:t>
            </a:r>
            <a:r>
              <a:rPr lang="en-US" sz="60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Son</a:t>
            </a:r>
            <a:r>
              <a:rPr lang="en-US" sz="60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8481179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B7DF8D-C62B-47D7-E663-B08A2446B85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24B2A09-75BB-E3B6-2CE8-30FD86876FF7}"/>
              </a:ext>
            </a:extLst>
          </p:cNvPr>
          <p:cNvSpPr/>
          <p:nvPr/>
        </p:nvSpPr>
        <p:spPr>
          <a:xfrm>
            <a:off x="242887" y="0"/>
            <a:ext cx="11706226" cy="7150419"/>
          </a:xfrm>
          <a:prstGeom prst="rect">
            <a:avLst/>
          </a:prstGeom>
        </p:spPr>
        <p:txBody>
          <a:bodyPr wrap="square">
            <a:spAutoFit/>
          </a:bodyPr>
          <a:lstStyle/>
          <a:p>
            <a:pPr lvl="0" algn="just">
              <a:lnSpc>
                <a:spcPct val="107000"/>
              </a:lnSpc>
              <a:defRPr/>
            </a:pPr>
            <a:r>
              <a:rPr lang="en-US" sz="47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Colossians 1:16-17 …For </a:t>
            </a:r>
            <a:r>
              <a:rPr lang="en-US" sz="47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by him</a:t>
            </a:r>
            <a:r>
              <a:rPr lang="en-US" sz="47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were </a:t>
            </a:r>
            <a:r>
              <a:rPr lang="en-US" sz="47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all things created</a:t>
            </a:r>
            <a:r>
              <a:rPr lang="en-US" sz="47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that are in </a:t>
            </a:r>
            <a:r>
              <a:rPr lang="en-US" sz="47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heaven</a:t>
            </a:r>
            <a:r>
              <a:rPr lang="en-US" sz="47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and that are in </a:t>
            </a:r>
            <a:r>
              <a:rPr lang="en-US" sz="47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earth</a:t>
            </a:r>
            <a:r>
              <a:rPr lang="en-US" sz="47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visible and invisible, whether they be thrones, or dominions, or principalities, or powers: all things were created by him, and for him: 17 And he is before all things, and by him all things consist.</a:t>
            </a:r>
          </a:p>
        </p:txBody>
      </p:sp>
    </p:spTree>
    <p:extLst>
      <p:ext uri="{BB962C8B-B14F-4D97-AF65-F5344CB8AC3E}">
        <p14:creationId xmlns:p14="http://schemas.microsoft.com/office/powerpoint/2010/main" val="31166152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7868DB-84F1-918A-0E5B-5C32C44798E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846883AB-EDAF-715F-C7CA-572253015163}"/>
              </a:ext>
            </a:extLst>
          </p:cNvPr>
          <p:cNvSpPr/>
          <p:nvPr/>
        </p:nvSpPr>
        <p:spPr>
          <a:xfrm>
            <a:off x="242887" y="0"/>
            <a:ext cx="11706226" cy="4752070"/>
          </a:xfrm>
          <a:prstGeom prst="rect">
            <a:avLst/>
          </a:prstGeom>
        </p:spPr>
        <p:txBody>
          <a:bodyPr wrap="square">
            <a:spAutoFit/>
          </a:bodyPr>
          <a:lstStyle/>
          <a:p>
            <a:pPr lvl="0" algn="just">
              <a:lnSpc>
                <a:spcPct val="107000"/>
              </a:lnSpc>
              <a:defRPr/>
            </a:pPr>
            <a:r>
              <a:rPr lang="en-US" sz="72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Genesis 1:1 In the beginning </a:t>
            </a:r>
            <a:r>
              <a:rPr lang="en-US" sz="72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God</a:t>
            </a:r>
            <a:r>
              <a:rPr lang="en-US" sz="72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created the heaven and the earth.</a:t>
            </a:r>
          </a:p>
        </p:txBody>
      </p:sp>
    </p:spTree>
    <p:extLst>
      <p:ext uri="{BB962C8B-B14F-4D97-AF65-F5344CB8AC3E}">
        <p14:creationId xmlns:p14="http://schemas.microsoft.com/office/powerpoint/2010/main" val="38781547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1668DA-77DD-9D4D-4CCB-FA21CD6D56A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B27568FD-AAC7-9B5C-3F8F-4CD7B924826F}"/>
              </a:ext>
            </a:extLst>
          </p:cNvPr>
          <p:cNvSpPr/>
          <p:nvPr/>
        </p:nvSpPr>
        <p:spPr>
          <a:xfrm>
            <a:off x="242887" y="0"/>
            <a:ext cx="11706226" cy="6229911"/>
          </a:xfrm>
          <a:prstGeom prst="rect">
            <a:avLst/>
          </a:prstGeom>
        </p:spPr>
        <p:txBody>
          <a:bodyPr wrap="square">
            <a:spAutoFit/>
          </a:bodyPr>
          <a:lstStyle/>
          <a:p>
            <a:pPr lvl="0" algn="just">
              <a:lnSpc>
                <a:spcPct val="107000"/>
              </a:lnSpc>
              <a:defRPr/>
            </a:pPr>
            <a:r>
              <a:rPr lang="en-US" sz="47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Genesis 1:26 And God said, Let </a:t>
            </a:r>
            <a:r>
              <a:rPr lang="en-US" sz="47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us</a:t>
            </a:r>
            <a:r>
              <a:rPr lang="en-US" sz="47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make man in </a:t>
            </a:r>
            <a:r>
              <a:rPr lang="en-US" sz="47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our</a:t>
            </a:r>
            <a:r>
              <a:rPr lang="en-US" sz="47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image, after </a:t>
            </a:r>
            <a:r>
              <a:rPr lang="en-US" sz="47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our</a:t>
            </a:r>
            <a:r>
              <a:rPr lang="en-US" sz="47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likeness: and let them have dominion over the fish of the sea, and over the fowl of the air, and over the cattle, and over all the earth, and over every creeping thing that </a:t>
            </a:r>
            <a:r>
              <a:rPr lang="en-US" sz="4700" b="1" dirty="0" err="1">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creepeth</a:t>
            </a:r>
            <a:r>
              <a:rPr lang="en-US" sz="47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upon the earth.</a:t>
            </a:r>
          </a:p>
        </p:txBody>
      </p:sp>
    </p:spTree>
    <p:extLst>
      <p:ext uri="{BB962C8B-B14F-4D97-AF65-F5344CB8AC3E}">
        <p14:creationId xmlns:p14="http://schemas.microsoft.com/office/powerpoint/2010/main" val="6379002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882888-3A23-F988-3ADF-A13177180DC8}"/>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711B141-07AC-9666-5594-588C7376950B}"/>
              </a:ext>
            </a:extLst>
          </p:cNvPr>
          <p:cNvSpPr/>
          <p:nvPr/>
        </p:nvSpPr>
        <p:spPr>
          <a:xfrm>
            <a:off x="242887" y="318499"/>
            <a:ext cx="11706226" cy="5450466"/>
          </a:xfrm>
          <a:prstGeom prst="rect">
            <a:avLst/>
          </a:prstGeom>
        </p:spPr>
        <p:txBody>
          <a:bodyPr wrap="square">
            <a:spAutoFit/>
          </a:bodyPr>
          <a:lstStyle/>
          <a:p>
            <a:pPr lvl="0" algn="just">
              <a:lnSpc>
                <a:spcPct val="107000"/>
              </a:lnSpc>
              <a:defRPr/>
            </a:pPr>
            <a:r>
              <a:rPr lang="en-US" sz="66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1 John 5:7 For there are </a:t>
            </a:r>
            <a:r>
              <a:rPr lang="en-US" sz="66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three</a:t>
            </a:r>
            <a:r>
              <a:rPr lang="en-US" sz="66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that bear record in heaven, the Father, the Word, and the Holy Ghost: and these </a:t>
            </a:r>
            <a:r>
              <a:rPr lang="en-US" sz="66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three are one</a:t>
            </a:r>
            <a:r>
              <a:rPr lang="en-US" sz="66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19459686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E4565B-F27A-382F-1FE7-A7B37E9F72E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A97AB84-4E9E-7252-B22A-2B1AE84AA5C9}"/>
              </a:ext>
            </a:extLst>
          </p:cNvPr>
          <p:cNvSpPr/>
          <p:nvPr/>
        </p:nvSpPr>
        <p:spPr>
          <a:xfrm>
            <a:off x="242887" y="0"/>
            <a:ext cx="11706226" cy="6632841"/>
          </a:xfrm>
          <a:prstGeom prst="rect">
            <a:avLst/>
          </a:prstGeom>
        </p:spPr>
        <p:txBody>
          <a:bodyPr wrap="square">
            <a:spAutoFit/>
          </a:bodyPr>
          <a:lstStyle/>
          <a:p>
            <a:pPr lvl="0" algn="just">
              <a:lnSpc>
                <a:spcPct val="107000"/>
              </a:lnSpc>
              <a:defRPr/>
            </a:pPr>
            <a:r>
              <a:rPr lang="en-US" sz="40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Genesis 3:14-15 And the LORD God said unto the serpent, Because thou hast done this, thou art cursed above all cattle, and above every beast of the field; upon thy belly shalt thou go, and dust shalt thou eat all the days of thy life: 15 And I will put enmity between thee and </a:t>
            </a:r>
            <a:r>
              <a:rPr lang="en-US" sz="40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the woman</a:t>
            </a:r>
            <a:r>
              <a:rPr lang="en-US" sz="40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and between thy seed and </a:t>
            </a:r>
            <a:r>
              <a:rPr lang="en-US" sz="40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her seed</a:t>
            </a:r>
            <a:r>
              <a:rPr lang="en-US" sz="40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it shall bruise thy head, and thou shalt bruise </a:t>
            </a:r>
            <a:r>
              <a:rPr lang="en-US" sz="40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his heel</a:t>
            </a:r>
            <a:r>
              <a:rPr lang="en-US" sz="40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24475431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F012BA-3BDA-2FBE-80DD-29022E9B601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753C0683-CD50-9DEB-775E-60A42DF917E8}"/>
              </a:ext>
            </a:extLst>
          </p:cNvPr>
          <p:cNvSpPr/>
          <p:nvPr/>
        </p:nvSpPr>
        <p:spPr>
          <a:xfrm>
            <a:off x="242887" y="0"/>
            <a:ext cx="11706226" cy="4963346"/>
          </a:xfrm>
          <a:prstGeom prst="rect">
            <a:avLst/>
          </a:prstGeom>
        </p:spPr>
        <p:txBody>
          <a:bodyPr wrap="square">
            <a:spAutoFit/>
          </a:bodyPr>
          <a:lstStyle/>
          <a:p>
            <a:pPr lvl="0" algn="just">
              <a:lnSpc>
                <a:spcPct val="107000"/>
              </a:lnSpc>
              <a:defRPr/>
            </a:pPr>
            <a:r>
              <a:rPr lang="en-US" sz="60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Hebrews 2:14 Forasmuch then as the children are partakers of flesh and blood, he also himself likewise took part of the same…</a:t>
            </a:r>
          </a:p>
        </p:txBody>
      </p:sp>
    </p:spTree>
    <p:extLst>
      <p:ext uri="{BB962C8B-B14F-4D97-AF65-F5344CB8AC3E}">
        <p14:creationId xmlns:p14="http://schemas.microsoft.com/office/powerpoint/2010/main" val="22359593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3754DA-D1A6-50D2-E95D-9B5D2F53845D}"/>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9C47BDE-0C1F-18F1-C989-932FEFAAF901}"/>
              </a:ext>
            </a:extLst>
          </p:cNvPr>
          <p:cNvSpPr/>
          <p:nvPr/>
        </p:nvSpPr>
        <p:spPr>
          <a:xfrm>
            <a:off x="242887" y="0"/>
            <a:ext cx="11706226" cy="3975384"/>
          </a:xfrm>
          <a:prstGeom prst="rect">
            <a:avLst/>
          </a:prstGeom>
        </p:spPr>
        <p:txBody>
          <a:bodyPr wrap="square">
            <a:spAutoFit/>
          </a:bodyPr>
          <a:lstStyle/>
          <a:p>
            <a:pPr lvl="0" algn="just">
              <a:lnSpc>
                <a:spcPct val="107000"/>
              </a:lnSpc>
              <a:defRPr/>
            </a:pPr>
            <a:r>
              <a:rPr lang="en-US" sz="60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…that </a:t>
            </a:r>
            <a:r>
              <a:rPr lang="en-US" sz="60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through death</a:t>
            </a:r>
            <a:r>
              <a:rPr lang="en-US" sz="60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he might destroy him that had the power of death, that is, the devil;</a:t>
            </a:r>
          </a:p>
        </p:txBody>
      </p:sp>
    </p:spTree>
    <p:extLst>
      <p:ext uri="{BB962C8B-B14F-4D97-AF65-F5344CB8AC3E}">
        <p14:creationId xmlns:p14="http://schemas.microsoft.com/office/powerpoint/2010/main" val="24302667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ED165C-98BE-F003-CA5B-DBBA017D06C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FD90B5A-9CCC-E4C7-F51D-8572B2180576}"/>
              </a:ext>
            </a:extLst>
          </p:cNvPr>
          <p:cNvSpPr/>
          <p:nvPr/>
        </p:nvSpPr>
        <p:spPr>
          <a:xfrm>
            <a:off x="242887" y="116680"/>
            <a:ext cx="11706226" cy="6562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24:25-27   Then he said unto them, O fools, and slow of heart to believe all that the prophets have spoken:  26 Ought not Christ to have suffered these things, and to enter into his glory?  27 And beginning at Moses and all the prophets, he expounded unto them in all the scriptures the things concerning himself.</a:t>
            </a:r>
          </a:p>
        </p:txBody>
      </p:sp>
    </p:spTree>
    <p:extLst>
      <p:ext uri="{BB962C8B-B14F-4D97-AF65-F5344CB8AC3E}">
        <p14:creationId xmlns:p14="http://schemas.microsoft.com/office/powerpoint/2010/main" val="10954682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7C1895-B0AD-F2C2-1081-5932FBF876CC}"/>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26F62D75-7C10-732E-6174-3243058FCFE5}"/>
              </a:ext>
            </a:extLst>
          </p:cNvPr>
          <p:cNvSpPr/>
          <p:nvPr/>
        </p:nvSpPr>
        <p:spPr>
          <a:xfrm>
            <a:off x="242887" y="0"/>
            <a:ext cx="11706226" cy="6632841"/>
          </a:xfrm>
          <a:prstGeom prst="rect">
            <a:avLst/>
          </a:prstGeom>
        </p:spPr>
        <p:txBody>
          <a:bodyPr wrap="square">
            <a:spAutoFit/>
          </a:bodyPr>
          <a:lstStyle/>
          <a:p>
            <a:pPr lvl="0" algn="just">
              <a:lnSpc>
                <a:spcPct val="107000"/>
              </a:lnSpc>
              <a:defRPr/>
            </a:pPr>
            <a:r>
              <a:rPr lang="en-US" sz="40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Genesis 3:7-11 And the eyes of them both were opened, and they knew that they were naked; and </a:t>
            </a:r>
            <a:r>
              <a:rPr lang="en-US" sz="40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they sewed fig leaves together</a:t>
            </a:r>
            <a:r>
              <a:rPr lang="en-US" sz="40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and </a:t>
            </a:r>
            <a:r>
              <a:rPr lang="en-US" sz="40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made themselves</a:t>
            </a:r>
            <a:r>
              <a:rPr lang="en-US" sz="40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aprons. 8 And they heard the voice of the LORD God walking in the garden in the cool of the day: and Adam and his wife hid themselves from the presence of the LORD God amongst the trees of the garden. 9 And the LORD God called unto Adam, </a:t>
            </a:r>
          </a:p>
        </p:txBody>
      </p:sp>
    </p:spTree>
    <p:extLst>
      <p:ext uri="{BB962C8B-B14F-4D97-AF65-F5344CB8AC3E}">
        <p14:creationId xmlns:p14="http://schemas.microsoft.com/office/powerpoint/2010/main" val="4868636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3139C9-AFB8-847B-0CA6-9A9234C45EA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B8AF0F95-A2CB-08DD-3827-9D98AB1DE856}"/>
              </a:ext>
            </a:extLst>
          </p:cNvPr>
          <p:cNvSpPr/>
          <p:nvPr/>
        </p:nvSpPr>
        <p:spPr>
          <a:xfrm>
            <a:off x="242887" y="0"/>
            <a:ext cx="11706226" cy="5837817"/>
          </a:xfrm>
          <a:prstGeom prst="rect">
            <a:avLst/>
          </a:prstGeom>
        </p:spPr>
        <p:txBody>
          <a:bodyPr wrap="square">
            <a:spAutoFit/>
          </a:bodyPr>
          <a:lstStyle/>
          <a:p>
            <a:pPr lvl="0" algn="just">
              <a:lnSpc>
                <a:spcPct val="107000"/>
              </a:lnSpc>
              <a:defRPr/>
            </a:pPr>
            <a:r>
              <a:rPr lang="en-US" sz="4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and said unto him, Where art thou? 10 And he said, I heard thy voice in the garden, and I was afraid, because I was naked; and </a:t>
            </a:r>
            <a:r>
              <a:rPr lang="en-US" sz="44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I hid myself</a:t>
            </a:r>
            <a:r>
              <a:rPr lang="en-US" sz="4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11 And he said, Who told thee that thou </a:t>
            </a:r>
            <a:r>
              <a:rPr lang="en-US" sz="4400" b="1" dirty="0" err="1">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wast</a:t>
            </a:r>
            <a:r>
              <a:rPr lang="en-US" sz="4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naked? Hast thou eaten of the tree, whereof I commanded thee that thou shouldest not eat?</a:t>
            </a:r>
          </a:p>
        </p:txBody>
      </p:sp>
    </p:spTree>
    <p:extLst>
      <p:ext uri="{BB962C8B-B14F-4D97-AF65-F5344CB8AC3E}">
        <p14:creationId xmlns:p14="http://schemas.microsoft.com/office/powerpoint/2010/main" val="5773624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7DC687-45DE-BBFC-21F6-DAAF3E44CFD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E3876B4-F6F1-E873-F73A-B1DB904B5894}"/>
              </a:ext>
            </a:extLst>
          </p:cNvPr>
          <p:cNvSpPr/>
          <p:nvPr/>
        </p:nvSpPr>
        <p:spPr>
          <a:xfrm>
            <a:off x="242887" y="205483"/>
            <a:ext cx="11706226" cy="4363695"/>
          </a:xfrm>
          <a:prstGeom prst="rect">
            <a:avLst/>
          </a:prstGeom>
        </p:spPr>
        <p:txBody>
          <a:bodyPr wrap="square">
            <a:spAutoFit/>
          </a:bodyPr>
          <a:lstStyle/>
          <a:p>
            <a:pPr lvl="0" algn="just">
              <a:lnSpc>
                <a:spcPct val="107000"/>
              </a:lnSpc>
              <a:defRPr/>
            </a:pPr>
            <a:r>
              <a:rPr lang="en-US" sz="66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Genesis 3:21 Unto Adam also and to his wife did the </a:t>
            </a:r>
            <a:r>
              <a:rPr lang="en-US" sz="66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LORD God make coats of skins, and clothed them</a:t>
            </a:r>
            <a:r>
              <a:rPr lang="en-US" sz="66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24447689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68B76D-F1AA-5309-06CC-C63E8922958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7103DDE-5840-61A0-452C-927FD5DEA7FA}"/>
              </a:ext>
            </a:extLst>
          </p:cNvPr>
          <p:cNvSpPr/>
          <p:nvPr/>
        </p:nvSpPr>
        <p:spPr>
          <a:xfrm>
            <a:off x="242887" y="205483"/>
            <a:ext cx="11706226" cy="5450466"/>
          </a:xfrm>
          <a:prstGeom prst="rect">
            <a:avLst/>
          </a:prstGeom>
        </p:spPr>
        <p:txBody>
          <a:bodyPr wrap="square">
            <a:spAutoFit/>
          </a:bodyPr>
          <a:lstStyle/>
          <a:p>
            <a:pPr lvl="0" algn="just">
              <a:lnSpc>
                <a:spcPct val="107000"/>
              </a:lnSpc>
              <a:defRPr/>
            </a:pPr>
            <a:r>
              <a:rPr lang="en-US" sz="66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Hebrews 9:22 And almost all things are by the law purged </a:t>
            </a:r>
            <a:r>
              <a:rPr lang="en-US" sz="66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with blood</a:t>
            </a:r>
            <a:r>
              <a:rPr lang="en-US" sz="66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and </a:t>
            </a:r>
            <a:r>
              <a:rPr lang="en-US" sz="66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without shedding of blood is no remission</a:t>
            </a:r>
            <a:r>
              <a:rPr lang="en-US" sz="66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2104171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F641AC-C0ED-9F2D-7FEA-8A5090B11CAD}"/>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1DCA85C-02BA-AEDA-32F6-D5E0ECDC5541}"/>
              </a:ext>
            </a:extLst>
          </p:cNvPr>
          <p:cNvSpPr/>
          <p:nvPr/>
        </p:nvSpPr>
        <p:spPr>
          <a:xfrm>
            <a:off x="242887" y="205483"/>
            <a:ext cx="11706226" cy="6121419"/>
          </a:xfrm>
          <a:prstGeom prst="rect">
            <a:avLst/>
          </a:prstGeom>
        </p:spPr>
        <p:txBody>
          <a:bodyPr wrap="square">
            <a:spAutoFit/>
          </a:bodyPr>
          <a:lstStyle/>
          <a:p>
            <a:pPr lvl="0" algn="just">
              <a:lnSpc>
                <a:spcPct val="107000"/>
              </a:lnSpc>
              <a:defRPr/>
            </a:pPr>
            <a:r>
              <a:rPr lang="en-US" sz="41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Genesis 4:3-5 And in process of time it came to pass, that Cain brought of the </a:t>
            </a:r>
            <a:r>
              <a:rPr lang="en-US" sz="41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fruit of the ground</a:t>
            </a:r>
            <a:r>
              <a:rPr lang="en-US" sz="41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an offering unto the LORD. 4 And Abel, he also brought of the </a:t>
            </a:r>
            <a:r>
              <a:rPr lang="en-US" sz="41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firstlings of his flock </a:t>
            </a:r>
            <a:r>
              <a:rPr lang="en-US" sz="4100" b="1" dirty="0">
                <a:solidFill>
                  <a:schemeClr val="bg1"/>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and of the</a:t>
            </a:r>
            <a:r>
              <a:rPr lang="en-US" sz="41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fat thereof</a:t>
            </a:r>
            <a:r>
              <a:rPr lang="en-US" sz="41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And the LORD had respect unto Abel and to his offering: 5 But unto Cain and to his offering he had not respect. And Cain was very wroth, and his countenance fell.</a:t>
            </a:r>
          </a:p>
        </p:txBody>
      </p:sp>
    </p:spTree>
    <p:extLst>
      <p:ext uri="{BB962C8B-B14F-4D97-AF65-F5344CB8AC3E}">
        <p14:creationId xmlns:p14="http://schemas.microsoft.com/office/powerpoint/2010/main" val="15246799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35B9D6-937A-76BD-E718-11085F7C19C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340597E1-97CB-FDC0-B047-229C87186DA7}"/>
              </a:ext>
            </a:extLst>
          </p:cNvPr>
          <p:cNvSpPr/>
          <p:nvPr/>
        </p:nvSpPr>
        <p:spPr>
          <a:xfrm>
            <a:off x="242887" y="236306"/>
            <a:ext cx="11706226" cy="6142579"/>
          </a:xfrm>
          <a:prstGeom prst="rect">
            <a:avLst/>
          </a:prstGeom>
        </p:spPr>
        <p:txBody>
          <a:bodyPr wrap="square">
            <a:spAutoFit/>
          </a:bodyPr>
          <a:lstStyle/>
          <a:p>
            <a:pPr lvl="0" algn="just">
              <a:lnSpc>
                <a:spcPct val="107000"/>
              </a:lnSpc>
              <a:defRPr/>
            </a:pPr>
            <a:r>
              <a:rPr lang="en-US" sz="37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Matthew 23:34-35 Wherefore, behold, I send unto you prophets, and wise men, and scribes: and some of them ye shall kill and crucify; and some of them shall ye scourge in your synagogues, and persecute them from city to city: 35 That upon you may come all the righteous blood shed upon the earth, from the </a:t>
            </a:r>
            <a:r>
              <a:rPr lang="en-US" sz="37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blood of righteous Abel</a:t>
            </a:r>
            <a:r>
              <a:rPr lang="en-US" sz="37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unto the blood of Zacharias son of Barachias, whom ye slew between the temple and the altar.</a:t>
            </a:r>
          </a:p>
        </p:txBody>
      </p:sp>
    </p:spTree>
    <p:extLst>
      <p:ext uri="{BB962C8B-B14F-4D97-AF65-F5344CB8AC3E}">
        <p14:creationId xmlns:p14="http://schemas.microsoft.com/office/powerpoint/2010/main" val="16435156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28AE85-AC92-3161-D702-6EFD9FFCCBF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BCBD97C-7AB7-490E-60E1-41FD610F1CFA}"/>
              </a:ext>
            </a:extLst>
          </p:cNvPr>
          <p:cNvSpPr/>
          <p:nvPr/>
        </p:nvSpPr>
        <p:spPr>
          <a:xfrm>
            <a:off x="242887" y="236306"/>
            <a:ext cx="11706226" cy="6142579"/>
          </a:xfrm>
          <a:prstGeom prst="rect">
            <a:avLst/>
          </a:prstGeom>
        </p:spPr>
        <p:txBody>
          <a:bodyPr wrap="square">
            <a:spAutoFit/>
          </a:bodyPr>
          <a:lstStyle/>
          <a:p>
            <a:pPr lvl="0" algn="just">
              <a:lnSpc>
                <a:spcPct val="107000"/>
              </a:lnSpc>
              <a:defRPr/>
            </a:pPr>
            <a:r>
              <a:rPr lang="en-US" sz="37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Matthew 23:34-35 Wherefore, behold, I send unto you prophets, and wise men, and scribes: and some of them ye shall kill and crucify; and some of them shall ye scourge in your synagogues, and persecute them from city to city: 35 That upon you may come all the righteous blood shed upon the earth, from the </a:t>
            </a:r>
            <a:r>
              <a:rPr lang="en-US" sz="37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blood of righteous Abel</a:t>
            </a:r>
            <a:r>
              <a:rPr lang="en-US" sz="37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unto the blood of Zacharias son of Barachias, whom ye slew between the temple and the altar.</a:t>
            </a:r>
          </a:p>
        </p:txBody>
      </p:sp>
    </p:spTree>
    <p:extLst>
      <p:ext uri="{BB962C8B-B14F-4D97-AF65-F5344CB8AC3E}">
        <p14:creationId xmlns:p14="http://schemas.microsoft.com/office/powerpoint/2010/main" val="28606338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8BBAC3-B122-3DDA-08B7-16A602AC1D1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39DB567-E4E3-1306-58EB-56C817789B8A}"/>
              </a:ext>
            </a:extLst>
          </p:cNvPr>
          <p:cNvSpPr/>
          <p:nvPr/>
        </p:nvSpPr>
        <p:spPr>
          <a:xfrm>
            <a:off x="242887" y="236306"/>
            <a:ext cx="11706226" cy="4779385"/>
          </a:xfrm>
          <a:prstGeom prst="rect">
            <a:avLst/>
          </a:prstGeom>
        </p:spPr>
        <p:txBody>
          <a:bodyPr wrap="square">
            <a:spAutoFit/>
          </a:bodyPr>
          <a:lstStyle/>
          <a:p>
            <a:pPr lvl="0" algn="just">
              <a:lnSpc>
                <a:spcPct val="107000"/>
              </a:lnSpc>
              <a:defRPr/>
            </a:pPr>
            <a:r>
              <a:rPr lang="en-US" sz="48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Hebrews 11:4 </a:t>
            </a:r>
            <a:r>
              <a:rPr lang="en-US" sz="48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By faith</a:t>
            </a:r>
            <a:r>
              <a:rPr lang="en-US" sz="48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Abel offered unto God a more excellent sacrifice than Cain, </a:t>
            </a:r>
            <a:r>
              <a:rPr lang="en-US" sz="48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by which he obtained witness</a:t>
            </a:r>
            <a:r>
              <a:rPr lang="en-US" sz="48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that </a:t>
            </a:r>
            <a:r>
              <a:rPr lang="en-US" sz="48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he was righteous</a:t>
            </a:r>
            <a:r>
              <a:rPr lang="en-US" sz="48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God testifying of his gifts: and by it he being dead yet </a:t>
            </a:r>
            <a:r>
              <a:rPr lang="en-US" sz="4800" b="1" dirty="0" err="1">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speaketh</a:t>
            </a:r>
            <a:r>
              <a:rPr lang="en-US" sz="48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317873476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F740D3-9C07-E6E9-26B6-93866893DBA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4146550-F531-D129-0660-8B2BFDC91D76}"/>
              </a:ext>
            </a:extLst>
          </p:cNvPr>
          <p:cNvSpPr/>
          <p:nvPr/>
        </p:nvSpPr>
        <p:spPr>
          <a:xfrm>
            <a:off x="242887" y="147845"/>
            <a:ext cx="11706226" cy="6562309"/>
          </a:xfrm>
          <a:prstGeom prst="rect">
            <a:avLst/>
          </a:prstGeom>
        </p:spPr>
        <p:txBody>
          <a:bodyPr wrap="square">
            <a:spAutoFit/>
          </a:bodyPr>
          <a:lstStyle/>
          <a:p>
            <a:pPr lvl="0" algn="just">
              <a:lnSpc>
                <a:spcPct val="107000"/>
              </a:lnSpc>
              <a:defRPr/>
            </a:pPr>
            <a:r>
              <a:rPr lang="en-US" sz="4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Genesis 4:25-26 And Adam knew his wife again; and she bare a son, and called his name </a:t>
            </a:r>
            <a:r>
              <a:rPr lang="en-US" sz="44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Seth</a:t>
            </a:r>
            <a:r>
              <a:rPr lang="en-US" sz="4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For God, said she, hath appointed me another seed instead of Abel, whom Cain slew. 26 And to </a:t>
            </a:r>
            <a:r>
              <a:rPr lang="en-US" sz="44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Seth</a:t>
            </a:r>
            <a:r>
              <a:rPr lang="en-US" sz="4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to him also there was born a son; and he called his name Enos: then </a:t>
            </a:r>
            <a:r>
              <a:rPr lang="en-US" sz="44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began men to call upon the name of the LORD</a:t>
            </a:r>
            <a:r>
              <a:rPr lang="en-US" sz="4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174988330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B757E6-116E-200D-D537-D19A640741C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7D1D106C-5FDE-3E28-64C9-1FCC5A029C22}"/>
              </a:ext>
            </a:extLst>
          </p:cNvPr>
          <p:cNvSpPr/>
          <p:nvPr/>
        </p:nvSpPr>
        <p:spPr>
          <a:xfrm>
            <a:off x="242887" y="147845"/>
            <a:ext cx="11706226" cy="5837817"/>
          </a:xfrm>
          <a:prstGeom prst="rect">
            <a:avLst/>
          </a:prstGeom>
        </p:spPr>
        <p:txBody>
          <a:bodyPr wrap="square">
            <a:spAutoFit/>
          </a:bodyPr>
          <a:lstStyle/>
          <a:p>
            <a:pPr lvl="0" algn="just">
              <a:lnSpc>
                <a:spcPct val="107000"/>
              </a:lnSpc>
              <a:defRPr/>
            </a:pPr>
            <a:r>
              <a:rPr lang="en-US" sz="4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Luke 3:23-24 And Jesus himself began to be about thirty years of age, being (as was supposed) the son of Joseph, which was the son of Heli, 24 Which was the son of </a:t>
            </a:r>
            <a:r>
              <a:rPr lang="en-US" sz="4400" b="1" dirty="0" err="1">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Matthat</a:t>
            </a:r>
            <a:r>
              <a:rPr lang="en-US" sz="4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which was the son of Levi, which was the son of Melchi, which was the son of Janna, which was the son of Joseph…</a:t>
            </a:r>
          </a:p>
        </p:txBody>
      </p:sp>
    </p:spTree>
    <p:extLst>
      <p:ext uri="{BB962C8B-B14F-4D97-AF65-F5344CB8AC3E}">
        <p14:creationId xmlns:p14="http://schemas.microsoft.com/office/powerpoint/2010/main" val="23725731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619588"/>
            <a:ext cx="12192000" cy="3906198"/>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the Bible Study</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8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Sixty-Six Books:</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8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One Story</a:t>
            </a:r>
            <a:endParaRPr kumimoji="0" lang="en-US" sz="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344609733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749A53-B9D7-A758-DDB2-4A67C608370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C4498CE-414A-573E-7A4A-481B087CE2B0}"/>
              </a:ext>
            </a:extLst>
          </p:cNvPr>
          <p:cNvSpPr/>
          <p:nvPr/>
        </p:nvSpPr>
        <p:spPr>
          <a:xfrm>
            <a:off x="242887" y="147845"/>
            <a:ext cx="11706226" cy="5837817"/>
          </a:xfrm>
          <a:prstGeom prst="rect">
            <a:avLst/>
          </a:prstGeom>
        </p:spPr>
        <p:txBody>
          <a:bodyPr wrap="square">
            <a:spAutoFit/>
          </a:bodyPr>
          <a:lstStyle/>
          <a:p>
            <a:pPr lvl="0" algn="just">
              <a:lnSpc>
                <a:spcPct val="107000"/>
              </a:lnSpc>
              <a:defRPr/>
            </a:pPr>
            <a:r>
              <a:rPr lang="en-US" sz="4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Luke 3:37-38 Which was the son of </a:t>
            </a:r>
            <a:r>
              <a:rPr lang="en-US" sz="4400" b="1" dirty="0" err="1">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Mathusala</a:t>
            </a:r>
            <a:r>
              <a:rPr lang="en-US" sz="4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which was the son of Enoch, which was the son of Jared, which was the son of Maleleel, which was the son of Cainan, 38 Which was the son of Enos, which was the son of </a:t>
            </a:r>
            <a:r>
              <a:rPr lang="en-US" sz="44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Seth</a:t>
            </a:r>
            <a:r>
              <a:rPr lang="en-US" sz="4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which was the son of Adam, which was the son of God.</a:t>
            </a:r>
          </a:p>
        </p:txBody>
      </p:sp>
    </p:spTree>
    <p:extLst>
      <p:ext uri="{BB962C8B-B14F-4D97-AF65-F5344CB8AC3E}">
        <p14:creationId xmlns:p14="http://schemas.microsoft.com/office/powerpoint/2010/main" val="249728139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63D902-06AE-2F46-B8B9-13061560CFE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D84B1B0-7403-F31D-5DDE-E583082A534A}"/>
              </a:ext>
            </a:extLst>
          </p:cNvPr>
          <p:cNvSpPr/>
          <p:nvPr/>
        </p:nvSpPr>
        <p:spPr>
          <a:xfrm>
            <a:off x="242887" y="147845"/>
            <a:ext cx="11706226" cy="6571799"/>
          </a:xfrm>
          <a:prstGeom prst="rect">
            <a:avLst/>
          </a:prstGeom>
        </p:spPr>
        <p:txBody>
          <a:bodyPr wrap="square">
            <a:spAutoFit/>
          </a:bodyPr>
          <a:lstStyle/>
          <a:p>
            <a:pPr lvl="0" algn="just">
              <a:lnSpc>
                <a:spcPct val="107000"/>
              </a:lnSpc>
              <a:defRPr/>
            </a:pPr>
            <a:r>
              <a:rPr lang="en-US" sz="36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Genesis 6:11-14   The earth also was corrupt before God, and the earth was filled with violence.  12 And God looked upon the earth, and, behold, it was corrupt; for all flesh had corrupted his way upon the earth.  13 And God said unto Noah, The end of all flesh is come before me; for the earth is filled with violence through them; and, behold, I will destroy them with the earth.  14 Make thee </a:t>
            </a:r>
            <a:r>
              <a:rPr lang="en-US" sz="36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an ark</a:t>
            </a:r>
            <a:r>
              <a:rPr lang="en-US" sz="36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of gopher wood; rooms shalt thou make in the </a:t>
            </a:r>
            <a:r>
              <a:rPr lang="en-US" sz="36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ark</a:t>
            </a:r>
            <a:r>
              <a:rPr lang="en-US" sz="36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and shalt pitch it within and without with pitch…</a:t>
            </a:r>
          </a:p>
        </p:txBody>
      </p:sp>
    </p:spTree>
    <p:extLst>
      <p:ext uri="{BB962C8B-B14F-4D97-AF65-F5344CB8AC3E}">
        <p14:creationId xmlns:p14="http://schemas.microsoft.com/office/powerpoint/2010/main" val="303585283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F05703-069E-AF0E-26F7-2C71F2AAF3B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E84D100-09AE-3E53-1A82-AFBFD7731AB0}"/>
              </a:ext>
            </a:extLst>
          </p:cNvPr>
          <p:cNvSpPr/>
          <p:nvPr/>
        </p:nvSpPr>
        <p:spPr>
          <a:xfrm>
            <a:off x="242887" y="147845"/>
            <a:ext cx="11706226" cy="6254533"/>
          </a:xfrm>
          <a:prstGeom prst="rect">
            <a:avLst/>
          </a:prstGeom>
        </p:spPr>
        <p:txBody>
          <a:bodyPr wrap="square">
            <a:spAutoFit/>
          </a:bodyPr>
          <a:lstStyle/>
          <a:p>
            <a:pPr lvl="0" algn="just">
              <a:lnSpc>
                <a:spcPct val="107000"/>
              </a:lnSpc>
              <a:defRPr/>
            </a:pPr>
            <a:r>
              <a:rPr lang="en-US" sz="5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Genesis 6:16 A window shalt thou make to the ark, and in a cubit shalt thou finish it above; and </a:t>
            </a:r>
            <a:r>
              <a:rPr lang="en-US" sz="54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the door of the ark</a:t>
            </a:r>
            <a:r>
              <a:rPr lang="en-US" sz="5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shalt thou set in the side thereof; with lower, second, and third stories shalt thou make it.</a:t>
            </a:r>
          </a:p>
        </p:txBody>
      </p:sp>
    </p:spTree>
    <p:extLst>
      <p:ext uri="{BB962C8B-B14F-4D97-AF65-F5344CB8AC3E}">
        <p14:creationId xmlns:p14="http://schemas.microsoft.com/office/powerpoint/2010/main" val="401841098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488660-1458-678F-0B08-BE59F47C9AC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BCCFB24-9557-4934-8236-B5D9BB3092D9}"/>
              </a:ext>
            </a:extLst>
          </p:cNvPr>
          <p:cNvSpPr/>
          <p:nvPr/>
        </p:nvSpPr>
        <p:spPr>
          <a:xfrm>
            <a:off x="242887" y="147845"/>
            <a:ext cx="11706226" cy="5837817"/>
          </a:xfrm>
          <a:prstGeom prst="rect">
            <a:avLst/>
          </a:prstGeom>
        </p:spPr>
        <p:txBody>
          <a:bodyPr wrap="square">
            <a:spAutoFit/>
          </a:bodyPr>
          <a:lstStyle/>
          <a:p>
            <a:pPr lvl="0" algn="just">
              <a:lnSpc>
                <a:spcPct val="107000"/>
              </a:lnSpc>
              <a:defRPr/>
            </a:pPr>
            <a:r>
              <a:rPr lang="en-US" sz="4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Genesis 6:18-19 But with thee will I establish my covenant; </a:t>
            </a:r>
            <a:r>
              <a:rPr lang="en-US" sz="44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and thou shalt come into the ark</a:t>
            </a:r>
            <a:r>
              <a:rPr lang="en-US" sz="4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thou, and thy sons, and thy wife, and thy sons' wives with thee. 19 And of every living thing of all flesh, two of every sort shalt thou bring into the ark, to keep them alive with thee; they shall be male and female.</a:t>
            </a:r>
          </a:p>
        </p:txBody>
      </p:sp>
    </p:spTree>
    <p:extLst>
      <p:ext uri="{BB962C8B-B14F-4D97-AF65-F5344CB8AC3E}">
        <p14:creationId xmlns:p14="http://schemas.microsoft.com/office/powerpoint/2010/main" val="137674070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3B0804-2AEB-EBA7-2986-40CFEB33004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B50C5423-C154-63D8-A4E6-354010FAEFF3}"/>
              </a:ext>
            </a:extLst>
          </p:cNvPr>
          <p:cNvSpPr/>
          <p:nvPr/>
        </p:nvSpPr>
        <p:spPr>
          <a:xfrm>
            <a:off x="242887" y="147845"/>
            <a:ext cx="11706226" cy="5569730"/>
          </a:xfrm>
          <a:prstGeom prst="rect">
            <a:avLst/>
          </a:prstGeom>
        </p:spPr>
        <p:txBody>
          <a:bodyPr wrap="square">
            <a:spAutoFit/>
          </a:bodyPr>
          <a:lstStyle/>
          <a:p>
            <a:pPr lvl="0" algn="just">
              <a:lnSpc>
                <a:spcPct val="107000"/>
              </a:lnSpc>
              <a:defRPr/>
            </a:pPr>
            <a:r>
              <a:rPr lang="en-US" sz="48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Genesis 7:15-16 And they went in unto Noah into the ark, two and two of all flesh, wherein is the breath of life. 16 And they that went in, went in male and female of all flesh, as God had commanded him: </a:t>
            </a:r>
          </a:p>
          <a:p>
            <a:pPr lvl="0" algn="just">
              <a:lnSpc>
                <a:spcPct val="107000"/>
              </a:lnSpc>
              <a:defRPr/>
            </a:pPr>
            <a:r>
              <a:rPr lang="en-US" sz="48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and the LORD shut him in</a:t>
            </a:r>
            <a:r>
              <a:rPr lang="en-US" sz="48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204570529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0F8624-8E6C-05E2-174C-AACFEC04358C}"/>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97C82FF-F065-FACC-0487-9600FAACA2A8}"/>
              </a:ext>
            </a:extLst>
          </p:cNvPr>
          <p:cNvSpPr/>
          <p:nvPr/>
        </p:nvSpPr>
        <p:spPr>
          <a:xfrm>
            <a:off x="242887" y="147845"/>
            <a:ext cx="11706226" cy="4963346"/>
          </a:xfrm>
          <a:prstGeom prst="rect">
            <a:avLst/>
          </a:prstGeom>
        </p:spPr>
        <p:txBody>
          <a:bodyPr wrap="square">
            <a:spAutoFit/>
          </a:bodyPr>
          <a:lstStyle/>
          <a:p>
            <a:pPr lvl="0" algn="just">
              <a:lnSpc>
                <a:spcPct val="107000"/>
              </a:lnSpc>
              <a:defRPr/>
            </a:pPr>
            <a:r>
              <a:rPr lang="en-US" sz="60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Genesis 7:19 And the waters prevailed exceedingly upon the earth; and all the high hills, that were under the whole heaven, were covered.</a:t>
            </a:r>
          </a:p>
        </p:txBody>
      </p:sp>
    </p:spTree>
    <p:extLst>
      <p:ext uri="{BB962C8B-B14F-4D97-AF65-F5344CB8AC3E}">
        <p14:creationId xmlns:p14="http://schemas.microsoft.com/office/powerpoint/2010/main" val="162613351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E53445-D18F-2D9C-7281-071D1A758708}"/>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1EAAEC5-2ED6-F14A-2008-46171A226D26}"/>
              </a:ext>
            </a:extLst>
          </p:cNvPr>
          <p:cNvSpPr/>
          <p:nvPr/>
        </p:nvSpPr>
        <p:spPr>
          <a:xfrm>
            <a:off x="242887" y="147845"/>
            <a:ext cx="11706226" cy="5837817"/>
          </a:xfrm>
          <a:prstGeom prst="rect">
            <a:avLst/>
          </a:prstGeom>
        </p:spPr>
        <p:txBody>
          <a:bodyPr wrap="square">
            <a:spAutoFit/>
          </a:bodyPr>
          <a:lstStyle/>
          <a:p>
            <a:pPr lvl="0" algn="just">
              <a:lnSpc>
                <a:spcPct val="107000"/>
              </a:lnSpc>
              <a:defRPr/>
            </a:pPr>
            <a:r>
              <a:rPr lang="en-US" sz="4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Genesis 7:23 And </a:t>
            </a:r>
            <a:r>
              <a:rPr lang="en-US" sz="44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every living substance was destroyed</a:t>
            </a:r>
            <a:r>
              <a:rPr lang="en-US" sz="4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which was upon the face of the ground, both man, and cattle, and the creeping things, and the fowl of the heaven; and they were destroyed from the earth: and </a:t>
            </a:r>
            <a:r>
              <a:rPr lang="en-US" sz="44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Noah only remained alive</a:t>
            </a:r>
            <a:r>
              <a:rPr lang="en-US" sz="4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and they that were with him </a:t>
            </a:r>
          </a:p>
          <a:p>
            <a:pPr lvl="0" algn="just">
              <a:lnSpc>
                <a:spcPct val="107000"/>
              </a:lnSpc>
              <a:defRPr/>
            </a:pPr>
            <a:r>
              <a:rPr lang="en-US" sz="44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in the ark</a:t>
            </a:r>
            <a:r>
              <a:rPr lang="en-US" sz="4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24930849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75B3F7-65FB-3160-451C-A098027B3B8C}"/>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96270C30-57E8-6A60-D62B-5292D743EF2C}"/>
              </a:ext>
            </a:extLst>
          </p:cNvPr>
          <p:cNvSpPr/>
          <p:nvPr/>
        </p:nvSpPr>
        <p:spPr>
          <a:xfrm>
            <a:off x="242887" y="147845"/>
            <a:ext cx="11706226" cy="5569730"/>
          </a:xfrm>
          <a:prstGeom prst="rect">
            <a:avLst/>
          </a:prstGeom>
        </p:spPr>
        <p:txBody>
          <a:bodyPr wrap="square">
            <a:spAutoFit/>
          </a:bodyPr>
          <a:lstStyle/>
          <a:p>
            <a:pPr lvl="0" algn="just">
              <a:lnSpc>
                <a:spcPct val="107000"/>
              </a:lnSpc>
              <a:defRPr/>
            </a:pPr>
            <a:r>
              <a:rPr lang="en-US" sz="48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John 10:1-2 Verily, verily, I say unto you, He that </a:t>
            </a:r>
            <a:r>
              <a:rPr lang="en-US" sz="4800" b="1" dirty="0" err="1">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entereth</a:t>
            </a:r>
            <a:r>
              <a:rPr lang="en-US" sz="48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not by the door</a:t>
            </a:r>
            <a:r>
              <a:rPr lang="en-US" sz="48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into the sheepfold, but </a:t>
            </a:r>
            <a:r>
              <a:rPr lang="en-US" sz="4800" b="1" dirty="0" err="1">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climbeth</a:t>
            </a:r>
            <a:r>
              <a:rPr lang="en-US" sz="48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up </a:t>
            </a:r>
            <a:r>
              <a:rPr lang="en-US" sz="48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some other way</a:t>
            </a:r>
            <a:r>
              <a:rPr lang="en-US" sz="48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the same is a thief and a robber. 2 But he that </a:t>
            </a:r>
            <a:r>
              <a:rPr lang="en-US" sz="4800" b="1" dirty="0" err="1">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entereth</a:t>
            </a:r>
            <a:r>
              <a:rPr lang="en-US" sz="48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in by the door is the shepherd of the sheep.</a:t>
            </a:r>
          </a:p>
        </p:txBody>
      </p:sp>
    </p:spTree>
    <p:extLst>
      <p:ext uri="{BB962C8B-B14F-4D97-AF65-F5344CB8AC3E}">
        <p14:creationId xmlns:p14="http://schemas.microsoft.com/office/powerpoint/2010/main" val="10236744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7E85FD-60BC-6A07-F9F1-7C771823CA2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82967448-3ED6-2E70-8028-C8B510EBED7A}"/>
              </a:ext>
            </a:extLst>
          </p:cNvPr>
          <p:cNvSpPr/>
          <p:nvPr/>
        </p:nvSpPr>
        <p:spPr>
          <a:xfrm>
            <a:off x="242887" y="147845"/>
            <a:ext cx="11706226" cy="3587072"/>
          </a:xfrm>
          <a:prstGeom prst="rect">
            <a:avLst/>
          </a:prstGeom>
        </p:spPr>
        <p:txBody>
          <a:bodyPr wrap="square">
            <a:spAutoFit/>
          </a:bodyPr>
          <a:lstStyle/>
          <a:p>
            <a:pPr lvl="0" algn="just">
              <a:lnSpc>
                <a:spcPct val="107000"/>
              </a:lnSpc>
              <a:defRPr/>
            </a:pPr>
            <a:r>
              <a:rPr lang="en-US" sz="5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John 10:6-11 This parable </a:t>
            </a:r>
            <a:r>
              <a:rPr lang="en-US" sz="5400" b="1" dirty="0" err="1">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spake</a:t>
            </a:r>
            <a:r>
              <a:rPr lang="en-US" sz="5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Jesus unto them: but they understood not what things they were which he </a:t>
            </a:r>
            <a:r>
              <a:rPr lang="en-US" sz="5400" b="1" dirty="0" err="1">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spake</a:t>
            </a:r>
            <a:r>
              <a:rPr lang="en-US" sz="5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unto them. </a:t>
            </a:r>
          </a:p>
        </p:txBody>
      </p:sp>
    </p:spTree>
    <p:extLst>
      <p:ext uri="{BB962C8B-B14F-4D97-AF65-F5344CB8AC3E}">
        <p14:creationId xmlns:p14="http://schemas.microsoft.com/office/powerpoint/2010/main" val="100281888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3B1726-0594-00DC-7AE7-D7F14A3CE0A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82E7832B-1783-3744-EF73-98AB57A81DBF}"/>
              </a:ext>
            </a:extLst>
          </p:cNvPr>
          <p:cNvSpPr/>
          <p:nvPr/>
        </p:nvSpPr>
        <p:spPr>
          <a:xfrm>
            <a:off x="242887" y="147845"/>
            <a:ext cx="11706226" cy="6360074"/>
          </a:xfrm>
          <a:prstGeom prst="rect">
            <a:avLst/>
          </a:prstGeom>
        </p:spPr>
        <p:txBody>
          <a:bodyPr wrap="square">
            <a:spAutoFit/>
          </a:bodyPr>
          <a:lstStyle/>
          <a:p>
            <a:pPr lvl="0" algn="just">
              <a:lnSpc>
                <a:spcPct val="107000"/>
              </a:lnSpc>
              <a:defRPr/>
            </a:pPr>
            <a:r>
              <a:rPr lang="en-US" sz="48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7 Then said Jesus unto them again, Verily, verily, I say unto you, </a:t>
            </a:r>
            <a:r>
              <a:rPr lang="en-US" sz="48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I am the door </a:t>
            </a:r>
            <a:r>
              <a:rPr lang="en-US" sz="4800" b="1" dirty="0">
                <a:solidFill>
                  <a:schemeClr val="bg1"/>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of the sheep</a:t>
            </a:r>
            <a:r>
              <a:rPr lang="en-US" sz="48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8 All that ever came before me are thieves and robbers: but the sheep did not hear them. 9 </a:t>
            </a:r>
            <a:r>
              <a:rPr lang="en-US" sz="48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I am the door</a:t>
            </a:r>
            <a:r>
              <a:rPr lang="en-US" sz="48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by me if any man enter in, </a:t>
            </a:r>
            <a:r>
              <a:rPr lang="en-US" sz="48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he shall be saved</a:t>
            </a:r>
            <a:r>
              <a:rPr lang="en-US" sz="48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and shall go in and out, and find pasture. </a:t>
            </a:r>
          </a:p>
        </p:txBody>
      </p:sp>
    </p:spTree>
    <p:extLst>
      <p:ext uri="{BB962C8B-B14F-4D97-AF65-F5344CB8AC3E}">
        <p14:creationId xmlns:p14="http://schemas.microsoft.com/office/powerpoint/2010/main" val="25523183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1BC4B6-A538-A194-2AE6-E4AFFAA37CBD}"/>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2F885697-DFD0-FC8D-CDEC-FBC93C40237E}"/>
              </a:ext>
            </a:extLst>
          </p:cNvPr>
          <p:cNvSpPr/>
          <p:nvPr/>
        </p:nvSpPr>
        <p:spPr>
          <a:xfrm>
            <a:off x="242887" y="116680"/>
            <a:ext cx="11706226" cy="356648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1:1 The book of the generation of Jesus Christ…</a:t>
            </a:r>
          </a:p>
        </p:txBody>
      </p:sp>
    </p:spTree>
    <p:extLst>
      <p:ext uri="{BB962C8B-B14F-4D97-AF65-F5344CB8AC3E}">
        <p14:creationId xmlns:p14="http://schemas.microsoft.com/office/powerpoint/2010/main" val="135404456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0B6229-FE07-0B94-F9EF-27742E8BB48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54B589B-7BC3-E51A-F051-391D47BD0E1F}"/>
              </a:ext>
            </a:extLst>
          </p:cNvPr>
          <p:cNvSpPr/>
          <p:nvPr/>
        </p:nvSpPr>
        <p:spPr>
          <a:xfrm>
            <a:off x="242887" y="147845"/>
            <a:ext cx="11706226" cy="5450466"/>
          </a:xfrm>
          <a:prstGeom prst="rect">
            <a:avLst/>
          </a:prstGeom>
        </p:spPr>
        <p:txBody>
          <a:bodyPr wrap="square">
            <a:spAutoFit/>
          </a:bodyPr>
          <a:lstStyle/>
          <a:p>
            <a:pPr lvl="0" algn="just">
              <a:lnSpc>
                <a:spcPct val="107000"/>
              </a:lnSpc>
              <a:defRPr/>
            </a:pPr>
            <a:r>
              <a:rPr lang="en-US" sz="66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John 14:6 Jesus saith unto him, I am the way, the truth, and the life: no man cometh unto the Father, but by me.</a:t>
            </a:r>
          </a:p>
        </p:txBody>
      </p:sp>
    </p:spTree>
    <p:extLst>
      <p:ext uri="{BB962C8B-B14F-4D97-AF65-F5344CB8AC3E}">
        <p14:creationId xmlns:p14="http://schemas.microsoft.com/office/powerpoint/2010/main" val="408143688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B9E97D-AC5A-EB66-1EC3-957A79CB595D}"/>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EC5391F-1FC3-2927-FE52-F74A0F74AECC}"/>
              </a:ext>
            </a:extLst>
          </p:cNvPr>
          <p:cNvSpPr/>
          <p:nvPr/>
        </p:nvSpPr>
        <p:spPr>
          <a:xfrm>
            <a:off x="242887" y="147845"/>
            <a:ext cx="11706226" cy="5951309"/>
          </a:xfrm>
          <a:prstGeom prst="rect">
            <a:avLst/>
          </a:prstGeom>
        </p:spPr>
        <p:txBody>
          <a:bodyPr wrap="square">
            <a:spAutoFit/>
          </a:bodyPr>
          <a:lstStyle/>
          <a:p>
            <a:pPr lvl="0" algn="just">
              <a:lnSpc>
                <a:spcPct val="107000"/>
              </a:lnSpc>
              <a:defRPr/>
            </a:pPr>
            <a:r>
              <a:rPr lang="en-US" sz="60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Acts 4:12 Neither is there salvation in any other: for there is none other name under heaven given among men, whereby </a:t>
            </a:r>
            <a:r>
              <a:rPr lang="en-US" sz="60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we must be saved</a:t>
            </a:r>
            <a:r>
              <a:rPr lang="en-US" sz="60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58465080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B897DE-99F7-5CBC-15F0-4A9D8425194D}"/>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D811C8F-6170-2206-64B6-FBF675BB9C56}"/>
              </a:ext>
            </a:extLst>
          </p:cNvPr>
          <p:cNvSpPr/>
          <p:nvPr/>
        </p:nvSpPr>
        <p:spPr>
          <a:xfrm>
            <a:off x="242887" y="147845"/>
            <a:ext cx="11706226" cy="6632841"/>
          </a:xfrm>
          <a:prstGeom prst="rect">
            <a:avLst/>
          </a:prstGeom>
        </p:spPr>
        <p:txBody>
          <a:bodyPr wrap="square">
            <a:spAutoFit/>
          </a:bodyPr>
          <a:lstStyle/>
          <a:p>
            <a:pPr lvl="0" algn="just">
              <a:lnSpc>
                <a:spcPct val="107000"/>
              </a:lnSpc>
              <a:defRPr/>
            </a:pPr>
            <a:r>
              <a:rPr lang="en-US" sz="40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Genesis 12:1-3 Now the LORD had said unto Abram, Get thee out of thy country, and from thy kindred, and from thy father's house, unto a land that I will shew thee: 2 And I will make of thee a great nation, and I will bless thee, and make thy name great; and thou shalt be a blessing: 3 And I will bless them that bless thee, and curse him that </a:t>
            </a:r>
            <a:r>
              <a:rPr lang="en-US" sz="4000" b="1" dirty="0" err="1">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curseth</a:t>
            </a:r>
            <a:r>
              <a:rPr lang="en-US" sz="40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thee: and in thee shall all families of the earth be blessed.</a:t>
            </a:r>
          </a:p>
        </p:txBody>
      </p:sp>
    </p:spTree>
    <p:extLst>
      <p:ext uri="{BB962C8B-B14F-4D97-AF65-F5344CB8AC3E}">
        <p14:creationId xmlns:p14="http://schemas.microsoft.com/office/powerpoint/2010/main" val="220883493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1EAF4A-980A-11D7-E650-CA4142DECB1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7297666E-93B8-10A6-3C18-D504E1AFCA3C}"/>
              </a:ext>
            </a:extLst>
          </p:cNvPr>
          <p:cNvSpPr/>
          <p:nvPr/>
        </p:nvSpPr>
        <p:spPr>
          <a:xfrm>
            <a:off x="242887" y="147845"/>
            <a:ext cx="11706226" cy="5569730"/>
          </a:xfrm>
          <a:prstGeom prst="rect">
            <a:avLst/>
          </a:prstGeom>
        </p:spPr>
        <p:txBody>
          <a:bodyPr wrap="square">
            <a:spAutoFit/>
          </a:bodyPr>
          <a:lstStyle/>
          <a:p>
            <a:pPr lvl="0" algn="just">
              <a:lnSpc>
                <a:spcPct val="107000"/>
              </a:lnSpc>
              <a:defRPr/>
            </a:pPr>
            <a:r>
              <a:rPr lang="en-US" sz="48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Genesis 13:15-16 For all the land which thou </a:t>
            </a:r>
            <a:r>
              <a:rPr lang="en-US" sz="4800" b="1" dirty="0" err="1">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seest</a:t>
            </a:r>
            <a:r>
              <a:rPr lang="en-US" sz="48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to thee will I give it, and to </a:t>
            </a:r>
            <a:r>
              <a:rPr lang="en-US" sz="48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thy seed for ever</a:t>
            </a:r>
            <a:r>
              <a:rPr lang="en-US" sz="48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16 And I will make </a:t>
            </a:r>
            <a:r>
              <a:rPr lang="en-US" sz="48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thy seed</a:t>
            </a:r>
            <a:r>
              <a:rPr lang="en-US" sz="48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as the dust of the earth: so that if a man can number the dust of the earth, then shall thy seed also be numbered.</a:t>
            </a:r>
          </a:p>
        </p:txBody>
      </p:sp>
    </p:spTree>
    <p:extLst>
      <p:ext uri="{BB962C8B-B14F-4D97-AF65-F5344CB8AC3E}">
        <p14:creationId xmlns:p14="http://schemas.microsoft.com/office/powerpoint/2010/main" val="383353779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AF6C29-CFEC-40D9-C911-1D68F59E53B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25A6A720-07E3-EABA-5696-20FF6428CC27}"/>
              </a:ext>
            </a:extLst>
          </p:cNvPr>
          <p:cNvSpPr/>
          <p:nvPr/>
        </p:nvSpPr>
        <p:spPr>
          <a:xfrm>
            <a:off x="242887" y="147845"/>
            <a:ext cx="11706226" cy="5951309"/>
          </a:xfrm>
          <a:prstGeom prst="rect">
            <a:avLst/>
          </a:prstGeom>
        </p:spPr>
        <p:txBody>
          <a:bodyPr wrap="square">
            <a:spAutoFit/>
          </a:bodyPr>
          <a:lstStyle/>
          <a:p>
            <a:pPr lvl="0" algn="just">
              <a:lnSpc>
                <a:spcPct val="107000"/>
              </a:lnSpc>
              <a:defRPr/>
            </a:pPr>
            <a:r>
              <a:rPr lang="en-US" sz="60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Galatians 3:16 Now to Abraham and his seed were the promises made. He saith not, And to seeds, as of many; </a:t>
            </a:r>
            <a:r>
              <a:rPr lang="en-US" sz="60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but as of one</a:t>
            </a:r>
            <a:r>
              <a:rPr lang="en-US" sz="60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And </a:t>
            </a:r>
            <a:r>
              <a:rPr lang="en-US" sz="60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to thy seed</a:t>
            </a:r>
            <a:r>
              <a:rPr lang="en-US" sz="60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which is </a:t>
            </a:r>
            <a:r>
              <a:rPr lang="en-US" sz="60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Christ</a:t>
            </a:r>
            <a:r>
              <a:rPr lang="en-US" sz="60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23068851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61F449-8813-E0E7-85FD-73C822DCE18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FB341D8-4447-07FC-EE95-0D6DA5BB3DDA}"/>
              </a:ext>
            </a:extLst>
          </p:cNvPr>
          <p:cNvSpPr/>
          <p:nvPr/>
        </p:nvSpPr>
        <p:spPr>
          <a:xfrm>
            <a:off x="242887" y="147845"/>
            <a:ext cx="11706226" cy="4779385"/>
          </a:xfrm>
          <a:prstGeom prst="rect">
            <a:avLst/>
          </a:prstGeom>
        </p:spPr>
        <p:txBody>
          <a:bodyPr wrap="square">
            <a:spAutoFit/>
          </a:bodyPr>
          <a:lstStyle/>
          <a:p>
            <a:pPr lvl="0" algn="just">
              <a:lnSpc>
                <a:spcPct val="107000"/>
              </a:lnSpc>
              <a:defRPr/>
            </a:pPr>
            <a:r>
              <a:rPr lang="en-US" sz="48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Galatians 3:6-9   Even as Abraham believed God, and it was accounted to him for righteousness.  7 Know ye therefore that they which are of </a:t>
            </a:r>
            <a:r>
              <a:rPr lang="en-US" sz="48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faith</a:t>
            </a:r>
            <a:r>
              <a:rPr lang="en-US" sz="48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the same are the </a:t>
            </a:r>
            <a:r>
              <a:rPr lang="en-US" sz="48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children of Abraham</a:t>
            </a:r>
            <a:r>
              <a:rPr lang="en-US" sz="48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328744958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11DA1C-BEAF-1B3B-FD47-5F7C399565B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8F161057-5752-6A05-FB2A-93C0675D85BF}"/>
              </a:ext>
            </a:extLst>
          </p:cNvPr>
          <p:cNvSpPr/>
          <p:nvPr/>
        </p:nvSpPr>
        <p:spPr>
          <a:xfrm>
            <a:off x="242887" y="147845"/>
            <a:ext cx="11706226" cy="5569730"/>
          </a:xfrm>
          <a:prstGeom prst="rect">
            <a:avLst/>
          </a:prstGeom>
        </p:spPr>
        <p:txBody>
          <a:bodyPr wrap="square">
            <a:spAutoFit/>
          </a:bodyPr>
          <a:lstStyle/>
          <a:p>
            <a:pPr lvl="0" algn="just">
              <a:lnSpc>
                <a:spcPct val="107000"/>
              </a:lnSpc>
              <a:defRPr/>
            </a:pPr>
            <a:r>
              <a:rPr lang="en-US" sz="48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8 And the scripture, foreseeing that God would justify the heathen </a:t>
            </a:r>
            <a:r>
              <a:rPr lang="en-US" sz="48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through faith</a:t>
            </a:r>
            <a:r>
              <a:rPr lang="en-US" sz="48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preached before the gospel unto Abraham, saying, </a:t>
            </a:r>
          </a:p>
          <a:p>
            <a:pPr lvl="0" algn="just">
              <a:lnSpc>
                <a:spcPct val="107000"/>
              </a:lnSpc>
              <a:defRPr/>
            </a:pPr>
            <a:r>
              <a:rPr lang="en-US" sz="48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In thee shall all nations be blessed.  9 So then they which be </a:t>
            </a:r>
            <a:r>
              <a:rPr lang="en-US" sz="48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of faith are blessed</a:t>
            </a:r>
            <a:r>
              <a:rPr lang="en-US" sz="48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with faithful Abraham.</a:t>
            </a:r>
          </a:p>
        </p:txBody>
      </p:sp>
    </p:spTree>
    <p:extLst>
      <p:ext uri="{BB962C8B-B14F-4D97-AF65-F5344CB8AC3E}">
        <p14:creationId xmlns:p14="http://schemas.microsoft.com/office/powerpoint/2010/main" val="325625224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F29C5A-4C32-3303-8765-6FB9D259E5A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BDA61585-D2FF-E394-70EE-E88DF0B95E82}"/>
              </a:ext>
            </a:extLst>
          </p:cNvPr>
          <p:cNvSpPr/>
          <p:nvPr/>
        </p:nvSpPr>
        <p:spPr>
          <a:xfrm>
            <a:off x="242887" y="147845"/>
            <a:ext cx="11706226" cy="5837817"/>
          </a:xfrm>
          <a:prstGeom prst="rect">
            <a:avLst/>
          </a:prstGeom>
        </p:spPr>
        <p:txBody>
          <a:bodyPr wrap="square">
            <a:spAutoFit/>
          </a:bodyPr>
          <a:lstStyle/>
          <a:p>
            <a:pPr lvl="0" algn="just">
              <a:lnSpc>
                <a:spcPct val="107000"/>
              </a:lnSpc>
              <a:defRPr/>
            </a:pPr>
            <a:r>
              <a:rPr lang="en-US" sz="4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Galatians 3:13-14 Christ hath redeemed us from the curse of the law, being made a curse for us: for it is written, Cursed is every one that </a:t>
            </a:r>
            <a:r>
              <a:rPr lang="en-US" sz="4400" b="1" dirty="0" err="1">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hangeth</a:t>
            </a:r>
            <a:r>
              <a:rPr lang="en-US" sz="4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on a tree: 14 That the </a:t>
            </a:r>
            <a:r>
              <a:rPr lang="en-US" sz="44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blessing</a:t>
            </a:r>
            <a:r>
              <a:rPr lang="en-US" sz="4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of Abraham might come on the Gentiles </a:t>
            </a:r>
            <a:r>
              <a:rPr lang="en-US" sz="44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through Jesus Christ</a:t>
            </a:r>
            <a:r>
              <a:rPr lang="en-US" sz="4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that we might receive the </a:t>
            </a:r>
            <a:r>
              <a:rPr lang="en-US" sz="44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promise</a:t>
            </a:r>
            <a:r>
              <a:rPr lang="en-US" sz="4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of the Spirit </a:t>
            </a:r>
            <a:r>
              <a:rPr lang="en-US" sz="44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through faith</a:t>
            </a:r>
            <a:r>
              <a:rPr lang="en-US" sz="4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353071570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BC2069-22D7-2C44-B1AA-BFFD1478E20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7A341F2D-6311-FA89-55EF-1106EA95CCA2}"/>
              </a:ext>
            </a:extLst>
          </p:cNvPr>
          <p:cNvSpPr/>
          <p:nvPr/>
        </p:nvSpPr>
        <p:spPr>
          <a:xfrm>
            <a:off x="242887" y="147845"/>
            <a:ext cx="11706226" cy="5974200"/>
          </a:xfrm>
          <a:prstGeom prst="rect">
            <a:avLst/>
          </a:prstGeom>
        </p:spPr>
        <p:txBody>
          <a:bodyPr wrap="square">
            <a:spAutoFit/>
          </a:bodyPr>
          <a:lstStyle/>
          <a:p>
            <a:pPr lvl="0" algn="just">
              <a:lnSpc>
                <a:spcPct val="107000"/>
              </a:lnSpc>
              <a:defRPr/>
            </a:pPr>
            <a:r>
              <a:rPr lang="en-US" sz="40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Genesis 22:1-2 And it came to pass after these things, that God did tempt Abraham, and said unto him, Abraham: and he said, Behold, here I am. 2 And he said, Take now thy son, </a:t>
            </a:r>
            <a:r>
              <a:rPr lang="en-US" sz="40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thine only son</a:t>
            </a:r>
            <a:r>
              <a:rPr lang="en-US" sz="40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Isaac, whom thou </a:t>
            </a:r>
            <a:r>
              <a:rPr lang="en-US" sz="4000" b="1" dirty="0" err="1">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lovest</a:t>
            </a:r>
            <a:r>
              <a:rPr lang="en-US" sz="40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and get thee into the land of Moriah; and offer him there for a burnt offering upon one of the mountains which I will tell thee of.</a:t>
            </a:r>
          </a:p>
        </p:txBody>
      </p:sp>
    </p:spTree>
    <p:extLst>
      <p:ext uri="{BB962C8B-B14F-4D97-AF65-F5344CB8AC3E}">
        <p14:creationId xmlns:p14="http://schemas.microsoft.com/office/powerpoint/2010/main" val="356082994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469176-D663-B7B3-BE68-39E87CC28CE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D8E2D44-DA16-6FFC-7465-B8F803D5F468}"/>
              </a:ext>
            </a:extLst>
          </p:cNvPr>
          <p:cNvSpPr/>
          <p:nvPr/>
        </p:nvSpPr>
        <p:spPr>
          <a:xfrm>
            <a:off x="242887" y="147845"/>
            <a:ext cx="11706226" cy="6571799"/>
          </a:xfrm>
          <a:prstGeom prst="rect">
            <a:avLst/>
          </a:prstGeom>
        </p:spPr>
        <p:txBody>
          <a:bodyPr wrap="square">
            <a:spAutoFit/>
          </a:bodyPr>
          <a:lstStyle/>
          <a:p>
            <a:pPr lvl="0" algn="just">
              <a:lnSpc>
                <a:spcPct val="107000"/>
              </a:lnSpc>
              <a:defRPr/>
            </a:pPr>
            <a:r>
              <a:rPr lang="en-US" sz="36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Genesis 22:6-13 And Abraham took the wood of the burnt offering, and laid it upon Isaac his son; and he took the fire in his hand, and a knife; and they went both of them together. 7 And Isaac </a:t>
            </a:r>
            <a:r>
              <a:rPr lang="en-US" sz="3600" b="1" dirty="0" err="1">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spake</a:t>
            </a:r>
            <a:r>
              <a:rPr lang="en-US" sz="36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unto Abraham his father, and said, My father: and he said, Here am I, my son. And he said, Behold the fire and the wood: but </a:t>
            </a:r>
            <a:r>
              <a:rPr lang="en-US" sz="36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where is the lamb for a burnt offering?</a:t>
            </a:r>
            <a:r>
              <a:rPr lang="en-US" sz="36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8 And Abraham said, My son, </a:t>
            </a:r>
            <a:r>
              <a:rPr lang="en-US" sz="36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God will provide himself a lamb</a:t>
            </a:r>
            <a:r>
              <a:rPr lang="en-US" sz="36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for a burnt offering: so they went both of them together. </a:t>
            </a:r>
          </a:p>
        </p:txBody>
      </p:sp>
    </p:spTree>
    <p:extLst>
      <p:ext uri="{BB962C8B-B14F-4D97-AF65-F5344CB8AC3E}">
        <p14:creationId xmlns:p14="http://schemas.microsoft.com/office/powerpoint/2010/main" val="4670496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917EDF-E2EF-6001-FD53-B4C80E1653C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055ADF9-BDF6-47C5-8175-06C3DF1680C7}"/>
              </a:ext>
            </a:extLst>
          </p:cNvPr>
          <p:cNvSpPr/>
          <p:nvPr/>
        </p:nvSpPr>
        <p:spPr>
          <a:xfrm>
            <a:off x="242887" y="0"/>
            <a:ext cx="11706226" cy="567995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8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24:13-27 And, behold, two of them went that same day to a village called Emmaus, which was from Jerusalem about threescore furlongs. 14 And they talked together of all these things which had happened. 15 And it came to pass, that, while they communed together and reasoned, Jesus himself drew near, and went with them. 16 But their eyes were holden that they should not know him. </a:t>
            </a:r>
          </a:p>
        </p:txBody>
      </p:sp>
    </p:spTree>
    <p:extLst>
      <p:ext uri="{BB962C8B-B14F-4D97-AF65-F5344CB8AC3E}">
        <p14:creationId xmlns:p14="http://schemas.microsoft.com/office/powerpoint/2010/main" val="118503122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1C0A0E-437F-411D-068E-30E627CFEC3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7D245D9-3279-8900-BA02-B00F14DDE76C}"/>
              </a:ext>
            </a:extLst>
          </p:cNvPr>
          <p:cNvSpPr/>
          <p:nvPr/>
        </p:nvSpPr>
        <p:spPr>
          <a:xfrm>
            <a:off x="242887" y="147845"/>
            <a:ext cx="11706226" cy="6632841"/>
          </a:xfrm>
          <a:prstGeom prst="rect">
            <a:avLst/>
          </a:prstGeom>
        </p:spPr>
        <p:txBody>
          <a:bodyPr wrap="square">
            <a:spAutoFit/>
          </a:bodyPr>
          <a:lstStyle/>
          <a:p>
            <a:pPr lvl="0" algn="just">
              <a:lnSpc>
                <a:spcPct val="107000"/>
              </a:lnSpc>
              <a:defRPr/>
            </a:pPr>
            <a:r>
              <a:rPr lang="en-US" sz="40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9 And they came to the place which God had told him of; and Abraham built an altar there, and laid the wood in order, and bound Isaac his son, and laid him on the altar upon the wood. 10 And Abraham stretched forth his hand, and took the knife to slay his son. 11 And the angel of the LORD called unto him out of heaven, and said, Abraham, Abraham: and he said, </a:t>
            </a:r>
          </a:p>
          <a:p>
            <a:pPr lvl="0" algn="just">
              <a:lnSpc>
                <a:spcPct val="107000"/>
              </a:lnSpc>
              <a:defRPr/>
            </a:pPr>
            <a:r>
              <a:rPr lang="en-US" sz="40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Here am I. </a:t>
            </a:r>
          </a:p>
        </p:txBody>
      </p:sp>
    </p:spTree>
    <p:extLst>
      <p:ext uri="{BB962C8B-B14F-4D97-AF65-F5344CB8AC3E}">
        <p14:creationId xmlns:p14="http://schemas.microsoft.com/office/powerpoint/2010/main" val="226894643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DDCC9B-A9F9-5568-98C8-2BE8C5A38AD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3CAFB6C8-E8B7-EA36-DA55-0F485F18D076}"/>
              </a:ext>
            </a:extLst>
          </p:cNvPr>
          <p:cNvSpPr/>
          <p:nvPr/>
        </p:nvSpPr>
        <p:spPr>
          <a:xfrm>
            <a:off x="242887" y="147845"/>
            <a:ext cx="11706226" cy="6632841"/>
          </a:xfrm>
          <a:prstGeom prst="rect">
            <a:avLst/>
          </a:prstGeom>
        </p:spPr>
        <p:txBody>
          <a:bodyPr wrap="square">
            <a:spAutoFit/>
          </a:bodyPr>
          <a:lstStyle/>
          <a:p>
            <a:pPr lvl="0" algn="just">
              <a:lnSpc>
                <a:spcPct val="107000"/>
              </a:lnSpc>
              <a:defRPr/>
            </a:pPr>
            <a:r>
              <a:rPr lang="en-US" sz="40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12 And he said, Lay not thine hand upon the lad, neither do thou any thing unto him: for now I know that thou </a:t>
            </a:r>
            <a:r>
              <a:rPr lang="en-US" sz="4000" b="1" dirty="0" err="1">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fearest</a:t>
            </a:r>
            <a:r>
              <a:rPr lang="en-US" sz="40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God, seeing thou </a:t>
            </a:r>
            <a:r>
              <a:rPr lang="en-US" sz="40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hast not withheld thy son</a:t>
            </a:r>
            <a:r>
              <a:rPr lang="en-US" sz="40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thine </a:t>
            </a:r>
            <a:r>
              <a:rPr lang="en-US" sz="40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only son</a:t>
            </a:r>
            <a:r>
              <a:rPr lang="en-US" sz="40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from me. 13 And Abraham lifted up his eyes, and looked, and behold behind him a ram caught in a thicket by his horns: and Abraham went and took the ram, and offered him up for a burnt offering </a:t>
            </a:r>
            <a:r>
              <a:rPr lang="en-US" sz="40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in the stead of his son</a:t>
            </a:r>
            <a:r>
              <a:rPr lang="en-US" sz="40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74117517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DD0BA6-8540-EF57-D96E-CDC25A24027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D85A9CC-C9C0-C5B5-4B5F-0CCA338B8FA7}"/>
              </a:ext>
            </a:extLst>
          </p:cNvPr>
          <p:cNvSpPr/>
          <p:nvPr/>
        </p:nvSpPr>
        <p:spPr>
          <a:xfrm>
            <a:off x="242887" y="147845"/>
            <a:ext cx="11706226" cy="6562309"/>
          </a:xfrm>
          <a:prstGeom prst="rect">
            <a:avLst/>
          </a:prstGeom>
        </p:spPr>
        <p:txBody>
          <a:bodyPr wrap="square">
            <a:spAutoFit/>
          </a:bodyPr>
          <a:lstStyle/>
          <a:p>
            <a:pPr lvl="0" algn="just">
              <a:lnSpc>
                <a:spcPct val="107000"/>
              </a:lnSpc>
              <a:defRPr/>
            </a:pPr>
            <a:r>
              <a:rPr lang="en-US" sz="4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Hebrews 11:17-19 </a:t>
            </a:r>
            <a:r>
              <a:rPr lang="en-US" sz="44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By faith</a:t>
            </a:r>
            <a:r>
              <a:rPr lang="en-US" sz="4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Abraham, when he was tried, offered up Isaac: and he that had received the promises offered up his </a:t>
            </a:r>
            <a:r>
              <a:rPr lang="en-US" sz="44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only begotten son</a:t>
            </a:r>
            <a:r>
              <a:rPr lang="en-US" sz="4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18 Of whom it was said, That in Isaac shall thy </a:t>
            </a:r>
            <a:r>
              <a:rPr lang="en-US" sz="44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seed</a:t>
            </a:r>
            <a:r>
              <a:rPr lang="en-US" sz="4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be called: 19 Accounting that God was able to raise him up, even from the dead; from whence also he received him in a figure.</a:t>
            </a:r>
          </a:p>
        </p:txBody>
      </p:sp>
    </p:spTree>
    <p:extLst>
      <p:ext uri="{BB962C8B-B14F-4D97-AF65-F5344CB8AC3E}">
        <p14:creationId xmlns:p14="http://schemas.microsoft.com/office/powerpoint/2010/main" val="40798317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B2080C-5C7D-8EFA-238E-41731A2DCA48}"/>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FDDD58B-8342-0B82-06FC-9828FAF8DFED}"/>
              </a:ext>
            </a:extLst>
          </p:cNvPr>
          <p:cNvSpPr/>
          <p:nvPr/>
        </p:nvSpPr>
        <p:spPr>
          <a:xfrm>
            <a:off x="242887" y="147845"/>
            <a:ext cx="11706226" cy="4476225"/>
          </a:xfrm>
          <a:prstGeom prst="rect">
            <a:avLst/>
          </a:prstGeom>
        </p:spPr>
        <p:txBody>
          <a:bodyPr wrap="square">
            <a:spAutoFit/>
          </a:bodyPr>
          <a:lstStyle/>
          <a:p>
            <a:pPr lvl="0" algn="just">
              <a:lnSpc>
                <a:spcPct val="107000"/>
              </a:lnSpc>
              <a:defRPr/>
            </a:pPr>
            <a:r>
              <a:rPr lang="en-US" sz="5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Luke 24:27   And </a:t>
            </a:r>
            <a:r>
              <a:rPr lang="en-US" sz="54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beginning at Moses</a:t>
            </a:r>
            <a:r>
              <a:rPr lang="en-US" sz="5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and </a:t>
            </a:r>
            <a:r>
              <a:rPr lang="en-US" sz="54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all the prophets</a:t>
            </a:r>
            <a:r>
              <a:rPr lang="en-US" sz="5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he expounded unto them in </a:t>
            </a:r>
            <a:r>
              <a:rPr lang="en-US" sz="54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all the scriptures</a:t>
            </a:r>
            <a:r>
              <a:rPr lang="en-US" sz="5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the things concerning himself.</a:t>
            </a:r>
          </a:p>
        </p:txBody>
      </p:sp>
    </p:spTree>
    <p:extLst>
      <p:ext uri="{BB962C8B-B14F-4D97-AF65-F5344CB8AC3E}">
        <p14:creationId xmlns:p14="http://schemas.microsoft.com/office/powerpoint/2010/main" val="301857765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24F41A-69F9-A2E6-141D-59BF4FA4259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15CC6F4-7772-B7B1-E9DA-CCDA9122D9A5}"/>
              </a:ext>
            </a:extLst>
          </p:cNvPr>
          <p:cNvSpPr/>
          <p:nvPr/>
        </p:nvSpPr>
        <p:spPr>
          <a:xfrm>
            <a:off x="242887" y="147845"/>
            <a:ext cx="11706226" cy="4752070"/>
          </a:xfrm>
          <a:prstGeom prst="rect">
            <a:avLst/>
          </a:prstGeom>
        </p:spPr>
        <p:txBody>
          <a:bodyPr wrap="square">
            <a:spAutoFit/>
          </a:bodyPr>
          <a:lstStyle/>
          <a:p>
            <a:pPr lvl="0" algn="just">
              <a:lnSpc>
                <a:spcPct val="107000"/>
              </a:lnSpc>
              <a:defRPr/>
            </a:pPr>
            <a:r>
              <a:rPr lang="en-US" sz="72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Genesis 1:1 In the beginning </a:t>
            </a:r>
            <a:r>
              <a:rPr lang="en-US" sz="72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God</a:t>
            </a:r>
            <a:r>
              <a:rPr lang="en-US" sz="72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created the heaven and the earth.</a:t>
            </a:r>
          </a:p>
        </p:txBody>
      </p:sp>
    </p:spTree>
    <p:extLst>
      <p:ext uri="{BB962C8B-B14F-4D97-AF65-F5344CB8AC3E}">
        <p14:creationId xmlns:p14="http://schemas.microsoft.com/office/powerpoint/2010/main" val="13875074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C3E57B-10C8-67C9-A62E-B9FB9B9DD05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0E946DF-B347-AE07-199D-ACEC984A22BF}"/>
              </a:ext>
            </a:extLst>
          </p:cNvPr>
          <p:cNvSpPr/>
          <p:nvPr/>
        </p:nvSpPr>
        <p:spPr>
          <a:xfrm>
            <a:off x="242887" y="174661"/>
            <a:ext cx="11706226" cy="5755871"/>
          </a:xfrm>
          <a:prstGeom prst="rect">
            <a:avLst/>
          </a:prstGeom>
        </p:spPr>
        <p:txBody>
          <a:bodyPr wrap="square">
            <a:spAutoFit/>
          </a:bodyPr>
          <a:lstStyle/>
          <a:p>
            <a:pPr lvl="0" algn="just">
              <a:lnSpc>
                <a:spcPct val="107000"/>
              </a:lnSpc>
              <a:defRPr/>
            </a:pPr>
            <a:r>
              <a:rPr lang="en-US" sz="58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Revelation 22:20-21 He which </a:t>
            </a:r>
            <a:r>
              <a:rPr lang="en-US" sz="5800" b="1" dirty="0" err="1">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testifieth</a:t>
            </a:r>
            <a:r>
              <a:rPr lang="en-US" sz="58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these things saith, Surely I come quickly. Amen. Even so, come, </a:t>
            </a:r>
            <a:r>
              <a:rPr lang="en-US" sz="58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Lord Jesus</a:t>
            </a:r>
            <a:r>
              <a:rPr lang="en-US" sz="58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21 The grace of our Lord </a:t>
            </a:r>
            <a:r>
              <a:rPr lang="en-US" sz="58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Jesus Christ</a:t>
            </a:r>
            <a:r>
              <a:rPr lang="en-US" sz="58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be with you all. Amen.</a:t>
            </a:r>
          </a:p>
        </p:txBody>
      </p:sp>
    </p:spTree>
    <p:extLst>
      <p:ext uri="{BB962C8B-B14F-4D97-AF65-F5344CB8AC3E}">
        <p14:creationId xmlns:p14="http://schemas.microsoft.com/office/powerpoint/2010/main" val="4985375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6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6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3C571A-9D6E-0A36-5372-E57013FE71A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39B793C7-4C97-3B07-5C01-424D0A9628D1}"/>
              </a:ext>
            </a:extLst>
          </p:cNvPr>
          <p:cNvSpPr/>
          <p:nvPr/>
        </p:nvSpPr>
        <p:spPr>
          <a:xfrm>
            <a:off x="242887" y="0"/>
            <a:ext cx="11706226" cy="6751848"/>
          </a:xfrm>
          <a:prstGeom prst="rect">
            <a:avLst/>
          </a:prstGeom>
        </p:spPr>
        <p:txBody>
          <a:bodyPr wrap="square">
            <a:spAutoFit/>
          </a:bodyPr>
          <a:lstStyle/>
          <a:p>
            <a:pPr lvl="0" algn="just">
              <a:lnSpc>
                <a:spcPct val="107000"/>
              </a:lnSpc>
              <a:defRPr/>
            </a:pPr>
            <a:r>
              <a:rPr lang="en-US" sz="37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17 And he said unto them, What manner of communications are these that ye have one to another, as ye walk, and are sad? 18 And the one of them, whose name was Cleopas, answering said unto him, Art thou only a stranger in Jerusalem, and hast not known the things which are come to pass there in these days? 19 And he said unto them, What things? And they said unto him, Concerning Jesus of Nazareth, which was a prophet mighty in deed and word before God and all the people:</a:t>
            </a:r>
            <a:endParaRPr kumimoji="0" lang="en-US" sz="37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207124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5B5A81-4904-697C-CEF9-A7A4F6E57708}"/>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BA696F5-7A56-8F72-90AD-C081DF2F8406}"/>
              </a:ext>
            </a:extLst>
          </p:cNvPr>
          <p:cNvSpPr/>
          <p:nvPr/>
        </p:nvSpPr>
        <p:spPr>
          <a:xfrm>
            <a:off x="242887" y="0"/>
            <a:ext cx="11706226" cy="6571799"/>
          </a:xfrm>
          <a:prstGeom prst="rect">
            <a:avLst/>
          </a:prstGeom>
        </p:spPr>
        <p:txBody>
          <a:bodyPr wrap="square">
            <a:spAutoFit/>
          </a:bodyPr>
          <a:lstStyle/>
          <a:p>
            <a:pPr lvl="0" algn="just">
              <a:lnSpc>
                <a:spcPct val="107000"/>
              </a:lnSpc>
              <a:defRPr/>
            </a:pPr>
            <a:r>
              <a:rPr lang="en-US" sz="36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20 And how the chief priests and our rulers delivered him to be condemned to death, and have crucified him. 21 But we trusted that it had been he which should have redeemed Israel: and beside all this, to day is the third day since these things were done. 22 Yea, and certain women also of our company made us astonished, which were early at the </a:t>
            </a:r>
            <a:r>
              <a:rPr lang="en-US" sz="3600" b="1" dirty="0" err="1">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sepulchre</a:t>
            </a:r>
            <a:r>
              <a:rPr lang="en-US" sz="36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23 And when they found not his body, they came, saying, that they had also seen a vision of angels, which said that he was alive. </a:t>
            </a:r>
          </a:p>
        </p:txBody>
      </p:sp>
    </p:spTree>
    <p:extLst>
      <p:ext uri="{BB962C8B-B14F-4D97-AF65-F5344CB8AC3E}">
        <p14:creationId xmlns:p14="http://schemas.microsoft.com/office/powerpoint/2010/main" val="9430128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FBA20A-2646-033B-D2A7-7762D41DC608}"/>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747D4315-D68D-451C-8C7E-3B3A642DCE31}"/>
              </a:ext>
            </a:extLst>
          </p:cNvPr>
          <p:cNvSpPr/>
          <p:nvPr/>
        </p:nvSpPr>
        <p:spPr>
          <a:xfrm>
            <a:off x="242887" y="0"/>
            <a:ext cx="11706226" cy="5979009"/>
          </a:xfrm>
          <a:prstGeom prst="rect">
            <a:avLst/>
          </a:prstGeom>
        </p:spPr>
        <p:txBody>
          <a:bodyPr wrap="square">
            <a:spAutoFit/>
          </a:bodyPr>
          <a:lstStyle/>
          <a:p>
            <a:pPr lvl="0" algn="just">
              <a:lnSpc>
                <a:spcPct val="107000"/>
              </a:lnSpc>
              <a:defRPr/>
            </a:pPr>
            <a:r>
              <a:rPr lang="en-US" sz="36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24 And certain of them which were with us went to the </a:t>
            </a:r>
            <a:r>
              <a:rPr lang="en-US" sz="3600" b="1" dirty="0" err="1">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sepulchre</a:t>
            </a:r>
            <a:r>
              <a:rPr lang="en-US" sz="36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and found it even so as the women had said: but him they saw not. 25 Then he said unto them, O fools, and slow of heart to believe all that the prophets have spoken: 26 Ought not Christ to have suffered these things, and to enter into his glory? 27 And </a:t>
            </a:r>
            <a:r>
              <a:rPr lang="en-US" sz="36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beginning at Moses</a:t>
            </a:r>
            <a:r>
              <a:rPr lang="en-US" sz="36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and </a:t>
            </a:r>
            <a:r>
              <a:rPr lang="en-US" sz="36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all the prophets</a:t>
            </a:r>
            <a:r>
              <a:rPr lang="en-US" sz="36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he expounded unto them in </a:t>
            </a:r>
            <a:r>
              <a:rPr lang="en-US" sz="36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all the scriptures</a:t>
            </a:r>
            <a:r>
              <a:rPr lang="en-US" sz="36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the things concerning himself.</a:t>
            </a:r>
          </a:p>
        </p:txBody>
      </p:sp>
    </p:spTree>
    <p:extLst>
      <p:ext uri="{BB962C8B-B14F-4D97-AF65-F5344CB8AC3E}">
        <p14:creationId xmlns:p14="http://schemas.microsoft.com/office/powerpoint/2010/main" val="18622364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4196A7-87CF-8181-B11D-ADF53E8B6C5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D006C09-9538-B65A-A568-1D9DBC8F6E44}"/>
              </a:ext>
            </a:extLst>
          </p:cNvPr>
          <p:cNvSpPr/>
          <p:nvPr/>
        </p:nvSpPr>
        <p:spPr>
          <a:xfrm>
            <a:off x="242887" y="0"/>
            <a:ext cx="11706226" cy="5979009"/>
          </a:xfrm>
          <a:prstGeom prst="rect">
            <a:avLst/>
          </a:prstGeom>
        </p:spPr>
        <p:txBody>
          <a:bodyPr wrap="square">
            <a:spAutoFit/>
          </a:bodyPr>
          <a:lstStyle/>
          <a:p>
            <a:pPr lvl="0" algn="just">
              <a:lnSpc>
                <a:spcPct val="107000"/>
              </a:lnSpc>
              <a:defRPr/>
            </a:pPr>
            <a:r>
              <a:rPr lang="en-US" sz="36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24 And certain of them which were with us went to the </a:t>
            </a:r>
            <a:r>
              <a:rPr lang="en-US" sz="3600" b="1" dirty="0" err="1">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sepulchre</a:t>
            </a:r>
            <a:r>
              <a:rPr lang="en-US" sz="36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and found it even so as the women had said: but him they saw not. 25 Then he said unto them, O fools, and slow of heart to believe all that the prophets have spoken: 26 Ought not Christ to have suffered these things, and to enter into his glory? 27 And </a:t>
            </a:r>
            <a:r>
              <a:rPr lang="en-US" sz="36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beginning at Moses</a:t>
            </a:r>
            <a:r>
              <a:rPr lang="en-US" sz="36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and </a:t>
            </a:r>
            <a:r>
              <a:rPr lang="en-US" sz="36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all the prophets</a:t>
            </a:r>
            <a:r>
              <a:rPr lang="en-US" sz="36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he expounded unto them in </a:t>
            </a:r>
            <a:r>
              <a:rPr lang="en-US" sz="3600" b="1" dirty="0">
                <a:solidFill>
                  <a:srgbClr val="00B0F0"/>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all the scriptures</a:t>
            </a:r>
            <a:r>
              <a:rPr lang="en-US" sz="36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the things concerning himself.</a:t>
            </a:r>
          </a:p>
        </p:txBody>
      </p:sp>
    </p:spTree>
    <p:extLst>
      <p:ext uri="{BB962C8B-B14F-4D97-AF65-F5344CB8AC3E}">
        <p14:creationId xmlns:p14="http://schemas.microsoft.com/office/powerpoint/2010/main" val="12243623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Georgia">
      <a:majorFont>
        <a:latin typeface="Georgia" panose="020405020504050203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panose="020405020504050203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109065</TotalTime>
  <Words>3165</Words>
  <Application>Microsoft Office PowerPoint</Application>
  <PresentationFormat>Widescreen</PresentationFormat>
  <Paragraphs>69</Paragraphs>
  <Slides>56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56</vt:i4>
      </vt:variant>
    </vt:vector>
  </HeadingPairs>
  <TitlesOfParts>
    <vt:vector size="60" baseType="lpstr">
      <vt:lpstr>Arial</vt:lpstr>
      <vt:lpstr>Calibri</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Nathan Holmes</cp:lastModifiedBy>
  <cp:revision>719</cp:revision>
  <cp:lastPrinted>2020-01-28T17:57:24Z</cp:lastPrinted>
  <dcterms:created xsi:type="dcterms:W3CDTF">2019-08-31T20:33:16Z</dcterms:created>
  <dcterms:modified xsi:type="dcterms:W3CDTF">2025-07-18T15:16:14Z</dcterms:modified>
</cp:coreProperties>
</file>