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954" r:id="rId5"/>
    <p:sldId id="955" r:id="rId6"/>
    <p:sldId id="956" r:id="rId7"/>
    <p:sldId id="957" r:id="rId8"/>
    <p:sldId id="958" r:id="rId9"/>
    <p:sldId id="959" r:id="rId10"/>
    <p:sldId id="960" r:id="rId11"/>
    <p:sldId id="961" r:id="rId12"/>
    <p:sldId id="962" r:id="rId13"/>
    <p:sldId id="963" r:id="rId14"/>
    <p:sldId id="964" r:id="rId15"/>
    <p:sldId id="965" r:id="rId16"/>
    <p:sldId id="966" r:id="rId17"/>
    <p:sldId id="967" r:id="rId18"/>
    <p:sldId id="968" r:id="rId19"/>
    <p:sldId id="969" r:id="rId20"/>
    <p:sldId id="970" r:id="rId21"/>
    <p:sldId id="971" r:id="rId22"/>
    <p:sldId id="972" r:id="rId23"/>
    <p:sldId id="973" r:id="rId24"/>
    <p:sldId id="974" r:id="rId25"/>
    <p:sldId id="975" r:id="rId26"/>
    <p:sldId id="976" r:id="rId27"/>
    <p:sldId id="977" r:id="rId28"/>
    <p:sldId id="978" r:id="rId29"/>
    <p:sldId id="979" r:id="rId30"/>
    <p:sldId id="980" r:id="rId31"/>
    <p:sldId id="981" r:id="rId32"/>
    <p:sldId id="982" r:id="rId33"/>
    <p:sldId id="983" r:id="rId34"/>
    <p:sldId id="984" r:id="rId35"/>
    <p:sldId id="985" r:id="rId36"/>
    <p:sldId id="986" r:id="rId37"/>
    <p:sldId id="987" r:id="rId38"/>
    <p:sldId id="988" r:id="rId39"/>
    <p:sldId id="989" r:id="rId40"/>
    <p:sldId id="793" r:id="rId4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66" d="100"/>
          <a:sy n="66" d="100"/>
        </p:scale>
        <p:origin x="105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8:1-4</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C78AA-AB02-01D1-03AF-D4879FF59CB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5F634D-9B51-C4D4-502E-39CF852E55FE}"/>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21:4 And they journeyed from mount Hor by the way of the Red sea, to compass the land of Edom: and the soul of the people was much </a:t>
            </a:r>
            <a:r>
              <a:rPr kumimoji="0" lang="en-US" sz="5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discouraged because of the way…</a:t>
            </a:r>
          </a:p>
        </p:txBody>
      </p:sp>
    </p:spTree>
    <p:extLst>
      <p:ext uri="{BB962C8B-B14F-4D97-AF65-F5344CB8AC3E}">
        <p14:creationId xmlns:p14="http://schemas.microsoft.com/office/powerpoint/2010/main" val="3655191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88BC4-95C7-47A6-9583-B7E20B1E51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46E62D-AA9D-647F-2206-ED7977E42856}"/>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21:5-6 And the people </a:t>
            </a:r>
            <a:r>
              <a:rPr kumimoji="0" lang="en-US" sz="5000" b="1" i="0" u="none" strike="noStrike" kern="1200" cap="none" spc="0" normalizeH="0" baseline="0" noProof="0" dirty="0" err="1">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spake</a:t>
            </a:r>
            <a:r>
              <a:rPr kumimoji="0" lang="en-US" sz="50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against God</a:t>
            </a:r>
            <a:r>
              <a:rPr kumimoji="0" lang="en-US" sz="5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against Moses, Wherefore have ye brought us up out of Egypt to die in the wilderness? for there is no bread, neither is there any water; and our soul </a:t>
            </a:r>
            <a:r>
              <a:rPr kumimoji="0" lang="en-US" sz="5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loatheth</a:t>
            </a:r>
            <a:r>
              <a:rPr kumimoji="0" lang="en-US" sz="5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this light bread.</a:t>
            </a:r>
          </a:p>
        </p:txBody>
      </p:sp>
    </p:spTree>
    <p:extLst>
      <p:ext uri="{BB962C8B-B14F-4D97-AF65-F5344CB8AC3E}">
        <p14:creationId xmlns:p14="http://schemas.microsoft.com/office/powerpoint/2010/main" val="61281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07677-9FB3-EC2B-A604-A2B6A1E2C24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9FF7B85-CCD1-F70D-43A1-E17B240C94D7}"/>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6 And the LORD sent fiery serpents among the people, and they bit the people; and much people of Israel died.</a:t>
            </a:r>
          </a:p>
        </p:txBody>
      </p:sp>
    </p:spTree>
    <p:extLst>
      <p:ext uri="{BB962C8B-B14F-4D97-AF65-F5344CB8AC3E}">
        <p14:creationId xmlns:p14="http://schemas.microsoft.com/office/powerpoint/2010/main" val="3789907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5B5AB-5EC7-C090-00EF-54C7D616B2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CA49A07-0A3A-473C-511D-D3D198A6485C}"/>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14:1-4 And all the congregation lifted up their voice, and cried; and the people wept that night. 2 And all the children of Israel </a:t>
            </a:r>
            <a:r>
              <a:rPr kumimoji="0" lang="en-US" sz="4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murmured</a:t>
            </a: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against Moses and against Aaron: and the whole congregation said unto them, Would God that we had died in the land of Egypt! or would God we had died in this wilderness! </a:t>
            </a:r>
          </a:p>
        </p:txBody>
      </p:sp>
    </p:spTree>
    <p:extLst>
      <p:ext uri="{BB962C8B-B14F-4D97-AF65-F5344CB8AC3E}">
        <p14:creationId xmlns:p14="http://schemas.microsoft.com/office/powerpoint/2010/main" val="2809241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1813D-2915-0FD3-B42F-FABFBE6E1A8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4E251FE-A75A-C97F-7FE4-3FBBC9FFE98F}"/>
              </a:ext>
            </a:extLst>
          </p:cNvPr>
          <p:cNvSpPr/>
          <p:nvPr/>
        </p:nvSpPr>
        <p:spPr>
          <a:xfrm>
            <a:off x="242887" y="14280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 And wherefore hath the LORD brought us unto this land, to fall by the sword, that our wives and our children should be a prey? were it not better for us to return into Egypt? 4 And they said one to another, Let us make a captain, and let us return into Egypt.</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8424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A741E-B370-679E-0FF3-3403D52000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7B1EAD4-0039-7A5E-0EEF-0AC284F0C77D}"/>
              </a:ext>
            </a:extLst>
          </p:cNvPr>
          <p:cNvSpPr/>
          <p:nvPr/>
        </p:nvSpPr>
        <p:spPr>
          <a:xfrm>
            <a:off x="242887" y="142807"/>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Numbers 14:26-32 And the LORD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Moses and unto Aaron, saying, 27 How long shall I bear with this evil congregation, </a:t>
            </a:r>
            <a:r>
              <a:rPr lang="en-US" sz="4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which murmur against me? </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have heard the murmurings of the children of Israel, which they murmur against me. 28 Say unto them, As truly as I live, saith the LORD, as ye have spoken in mine ears, so will I do to you:</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9950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09B5-7005-2181-66D5-91587A2DD1C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3A71FD6-1722-D1D5-82B2-797D01E8BE64}"/>
              </a:ext>
            </a:extLst>
          </p:cNvPr>
          <p:cNvSpPr/>
          <p:nvPr/>
        </p:nvSpPr>
        <p:spPr>
          <a:xfrm>
            <a:off x="242887" y="142807"/>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29 Your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carcases</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shall fall in this wilderness; and all that were numbered of you, according to your whole number, from twenty years old and upward, which have murmured against me, 30 Doubtless ye shall not come into the land, concerning which I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sware</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make you dwell therein, save Caleb the son of Jephunneh, and Joshua the son of Nun. </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595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C297E-E1E8-E166-34DD-74FCBCC913B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B8B9310-4D7E-6174-2285-E4A1409BFBC3}"/>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31 But your little ones, which ye said should be a prey, them will I bring in, and they shall know the land which ye have despised. 32 But as for you, your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carcases</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they shall fall in this wilderness.</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2053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7F634-DB9A-75E1-0CD6-6C34D76B1B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BA4FD40-7DAA-E917-25D6-0B9198A44A8E}"/>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10:9-10 Neither let us tempt Christ, as some of them also tempted, and were destroyed of serpents. 10 Neither murmur ye, as some of them also murmured, and were destroyed of the destroyer.</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8433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DDF6DD-97C5-8A54-9F85-86DB9E1F4A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6454E8-0BD5-D190-17A7-F64A43FFF2F1}"/>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Chronicles 20:1-4 It came to pass after this also, that the children of Moab, and the children of Ammon, and with them other beside the Ammonites, came against Jehoshaphat to battle…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7692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6751848"/>
          </a:xfrm>
          <a:prstGeom prst="rect">
            <a:avLst/>
          </a:prstGeom>
        </p:spPr>
        <p:txBody>
          <a:bodyPr wrap="square">
            <a:spAutoFit/>
          </a:bodyPr>
          <a:lstStyle/>
          <a:p>
            <a:pPr lvl="0" algn="just">
              <a:lnSpc>
                <a:spcPct val="107000"/>
              </a:lnSpc>
              <a:defRPr/>
            </a:pPr>
            <a:r>
              <a:rPr kumimoji="0" lang="en-US" sz="37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8:1-4   When he was come down from the mountain, great multitudes followed him.  2 And, behold, there came a leper and worshipped him, saying, Lord, if thou wilt, thou canst make me clean.  3 And Jesus put forth his hand, and touched him, saying, I will; be thou clean. And immediately his leprosy was cleansed.  4 And Jesus saith unto him, See thou tell no man; but go thy way, shew thyself to the priest, and offer the gift that Moses commanded, for a testimony unto them.</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2A810-E1D1-2CD5-9E7A-28FB52C892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BE3B4F-9844-2245-DF28-E7A64E448314}"/>
              </a:ext>
            </a:extLst>
          </p:cNvPr>
          <p:cNvSpPr/>
          <p:nvPr/>
        </p:nvSpPr>
        <p:spPr>
          <a:xfrm>
            <a:off x="242887" y="0"/>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 Then there came some that told Jehoshaphat, saying, There cometh a great multitude against thee from beyond the sea on this side Syria; and, behold, they be in </a:t>
            </a:r>
            <a:r>
              <a:rPr lang="en-US" sz="3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Hazazon-tamar</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is En-gedi. 3 And Jehoshaphat feared, and set himself to seek the LORD, and proclaimed a fast throughout all Judah. 4 And Judah gathered themselves together, to ask help of the LORD: even out of all the cities of Judah they came to seek the LORD.</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6884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3117F-557D-2A4F-A1B6-A0900C80D4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499B9C-55BB-C42C-A78D-90E501E133AE}"/>
              </a:ext>
            </a:extLst>
          </p:cNvPr>
          <p:cNvSpPr/>
          <p:nvPr/>
        </p:nvSpPr>
        <p:spPr>
          <a:xfrm>
            <a:off x="242887" y="0"/>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Chronicles 20:13-22 And all Judah stood before the LORD, with their little ones, their wives, and their children. 14 Then upon Jahaziel the son of Zechariah, the son of Benaiah, the son of Jeiel, the son of Mattaniah, a Levite of the sons of Asaph, came the Spirit of the LORD in the midst of the congregation;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5368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41B54-8A9A-13C4-647B-439892B768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8166D0-4EAE-1F58-BF21-C631B55FB929}"/>
              </a:ext>
            </a:extLst>
          </p:cNvPr>
          <p:cNvSpPr/>
          <p:nvPr/>
        </p:nvSpPr>
        <p:spPr>
          <a:xfrm>
            <a:off x="242887" y="0"/>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15 And he said, Hearken ye, all Judah, and ye inhabitants of Jerusalem, and thou king Jehoshaphat, Thus saith the LORD unto you, Be not afraid nor dismayed by reason of this great multitude; for the battle is not yours, but God's. 16 To morrow go ye down against them: behold, they come up by the cliff of Ziz; and ye shall find them at the end of the brook, before the wilderness of Jeruel. </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637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9D28F-B7B3-B83A-21C2-FD55D7CA8E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F09A00-8E90-F30E-5C00-B4A51C9CAAB8}"/>
              </a:ext>
            </a:extLst>
          </p:cNvPr>
          <p:cNvSpPr/>
          <p:nvPr/>
        </p:nvSpPr>
        <p:spPr>
          <a:xfrm>
            <a:off x="242887" y="0"/>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17 Ye shall not need to fight in this battle: set yourselves, stand ye still, and see the salvation of the LORD with you, O Judah and Jerusalem: fear not, nor be dismayed; to morrow go out against them: for the LORD will be with you. 18 And Jehoshaphat bowed his head with his face to the ground: and all Judah and the inhabitants of Jerusalem fell before the LORD, worshipping the LORD. </a:t>
            </a:r>
            <a:endPar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7849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7B672-39A4-AFE3-927C-A949301302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780F4F8-1621-6F92-EEFE-B9258D0453EF}"/>
              </a:ext>
            </a:extLst>
          </p:cNvPr>
          <p:cNvSpPr/>
          <p:nvPr/>
        </p:nvSpPr>
        <p:spPr>
          <a:xfrm>
            <a:off x="242887" y="0"/>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19 And the Levites, of the children of the Kohathites, and of the children of the </a:t>
            </a:r>
            <a:r>
              <a:rPr lang="en-US" sz="3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Korhites</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stood up to praise the LORD God of Israel with a loud voice on high. 20 And they rose early in the morning, and went forth into the wilderness of Tekoa: and as they went forth, Jehoshaphat stood and said, Hear me, O Judah, and ye inhabitants of Jerusalem; Believe in the LORD your God, so shall ye be established; believe his prophets, so shall ye prosper. </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2065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12E3B-6744-9BC1-7423-E74EE8FD49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613933-193C-2B2F-D2C1-1815C0C918AE}"/>
              </a:ext>
            </a:extLst>
          </p:cNvPr>
          <p:cNvSpPr/>
          <p:nvPr/>
        </p:nvSpPr>
        <p:spPr>
          <a:xfrm>
            <a:off x="242887" y="0"/>
            <a:ext cx="11706226" cy="6305637"/>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21 And when he had consulted with the people, he appointed singers unto the LORD, and that should praise the beauty of holiness, as they went out before the army, and to say, Praise the LORD; for his mercy </a:t>
            </a:r>
            <a:r>
              <a:rPr lang="en-US" sz="3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endureth</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ever. 22 And when they began to sing and to praise, the LORD set </a:t>
            </a:r>
            <a:r>
              <a:rPr lang="en-US" sz="3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ambushments</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against the children of Ammon, Moab, and mount Seir, which were come against Judah; and they were smitten.</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8001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08570-2D7B-DD1E-A36A-45B50F851A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C1EE05-2057-33A0-DF06-66709479608C}"/>
              </a:ext>
            </a:extLst>
          </p:cNvPr>
          <p:cNvSpPr/>
          <p:nvPr/>
        </p:nvSpPr>
        <p:spPr>
          <a:xfrm>
            <a:off x="242887" y="0"/>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16:22-25 And the multitude rose up together against them: and the magistrates rent off their clothes, and commanded to beat them. 23 And when they had laid many stripes upon them, they cast them into prison, charging the jailor to keep them safely: 24 Who, having received such a charge, thrust them into the inner prison, and made their feet fast in the stocks. 25 And at midnight Paul and Silas </a:t>
            </a:r>
            <a:r>
              <a:rPr lang="en-US" sz="3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prayed, and sang praises unto God</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the prisoners heard them. </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604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BC903-D49D-9258-41AC-ED970D9B7EC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D3AADE-7E0A-2375-95AB-FD36550B8FDB}"/>
              </a:ext>
            </a:extLst>
          </p:cNvPr>
          <p:cNvSpPr/>
          <p:nvPr/>
        </p:nvSpPr>
        <p:spPr>
          <a:xfrm>
            <a:off x="242887" y="0"/>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16:26-33 And suddenly there was a great earthquake, so that the foundations of the prison were shaken: and immediately all the doors were opened, and every one's bands were loosed. And the keeper of the prison awaking out of his sleep, and seeing the prison doors open, he drew out his sword, and would have killed himself, supposing that the prisoners had been fled. 28 But Paul cried with a loud voice, saying, Do thyself no harm: for we are all here. </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8053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013C2-84D7-0578-C03A-995768AF43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87B1A62-6287-83CC-7505-6E0B24066E3D}"/>
              </a:ext>
            </a:extLst>
          </p:cNvPr>
          <p:cNvSpPr/>
          <p:nvPr/>
        </p:nvSpPr>
        <p:spPr>
          <a:xfrm>
            <a:off x="242887" y="0"/>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29 Then he called for a light, and sprang in, and came trembling, and fell down before Paul and Silas, 30 And brought them out, and said, Sirs, what must I do to be saved? 31 And they said, Believe on the Lord Jesus Christ, and thou shalt be saved, and thy house. 32 And they </a:t>
            </a:r>
            <a:r>
              <a:rPr lang="en-US" sz="3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him the word of the Lord, and to all that were in his house. 33 And he took them the same hour of the night, and washed their stripes; and was baptized, he and all his, straightway.</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3853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28AEE-75DD-0BA6-2E4F-B70F7B7A3D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57E0B3-546D-DAC2-E718-60C30B9B180A}"/>
              </a:ext>
            </a:extLst>
          </p:cNvPr>
          <p:cNvSpPr/>
          <p:nvPr/>
        </p:nvSpPr>
        <p:spPr>
          <a:xfrm>
            <a:off x="242887" y="0"/>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1:20-21 Then Job arose, and rent his mantle, and shaved his head, and fell down upon the ground, and worshipped, 21 And said, Naked came I out of my mother's womb, and naked shall I return thither: the LORD gave, and the LORD hath taken away;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blessed be the name of the LORD.</a:t>
            </a:r>
            <a:endParaRPr kumimoji="0" lang="en-US" sz="4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44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63007"/>
            <a:ext cx="12192000" cy="2331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Worship Always Wins</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A430E0-91A0-F8CE-AD24-B96ED427DE5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A737A5E-098A-C379-AF0B-CBA63F406E84}"/>
              </a:ext>
            </a:extLst>
          </p:cNvPr>
          <p:cNvSpPr/>
          <p:nvPr/>
        </p:nvSpPr>
        <p:spPr>
          <a:xfrm>
            <a:off x="242887" y="0"/>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Job 13:15   Though he slay me,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yet will I trust in him</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I will maintain mine own ways before him.</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9947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53B9A-F63D-7D12-1642-B2C4058603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33A02F-AF9A-CD3D-3854-DFB1B2FE7DE9}"/>
              </a:ext>
            </a:extLst>
          </p:cNvPr>
          <p:cNvSpPr/>
          <p:nvPr/>
        </p:nvSpPr>
        <p:spPr>
          <a:xfrm>
            <a:off x="242887" y="0"/>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11:23-30 …in </a:t>
            </a:r>
            <a:r>
              <a:rPr lang="en-US" sz="36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labours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more abundant, in stripes above measure, in prisons more frequent, in deaths oft. 24 Of the Jews five times received I forty stripes save one. 25 Thrice was I beaten with rods, once was I stoned, thrice I suffered shipwreck, a night and a day I have been in the deep; 26 In journeyings often, in perils of waters, in perils of robbers, in perils by mine own countrymen, in perils by the heathen, in perils in the city, in perils in the wilderness, in perils in the sea, in perils among false brethren; </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1216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C776D-3846-7DF7-C43E-A77811585ED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80B23E-0E65-8DBB-6A56-9FBD35895AAD}"/>
              </a:ext>
            </a:extLst>
          </p:cNvPr>
          <p:cNvSpPr/>
          <p:nvPr/>
        </p:nvSpPr>
        <p:spPr>
          <a:xfrm>
            <a:off x="242887" y="0"/>
            <a:ext cx="11706226" cy="6960175"/>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27 In weariness and painfulness, in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watchings</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often, in hunger and thirst, in </a:t>
            </a:r>
            <a:r>
              <a:rPr lang="en-US" sz="42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fastings</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often, in cold and nakedness. 28 Beside those things that are without, that which cometh upon me daily, the care of all the churches. 29 Who is weak, and I am not weak? who is offended, and I burn not? 30 If I must needs glory, I will glory of the things which concern mine infirmities.</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1591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B537A-1574-4CC9-3D60-15D091E910C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18C551-5FF5-F3CC-C58A-6CCF838AFA76}"/>
              </a:ext>
            </a:extLst>
          </p:cNvPr>
          <p:cNvSpPr/>
          <p:nvPr/>
        </p:nvSpPr>
        <p:spPr>
          <a:xfrm>
            <a:off x="242887" y="0"/>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12:7-10 And lest I should be exalted above measure through the abundance of the revelations, there was given to me a thorn in the flesh, the messenger of Satan to buffet me, lest I should be exalted above measure. 8 For this thing I besought the Lord thrice, that it might depart from me. </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1676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A6E4C9-23E2-9635-7D15-4D8CF3B0BBB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CB8E34-27D2-396D-D73D-DB8A753FC491}"/>
              </a:ext>
            </a:extLst>
          </p:cNvPr>
          <p:cNvSpPr/>
          <p:nvPr/>
        </p:nvSpPr>
        <p:spPr>
          <a:xfrm>
            <a:off x="242887" y="0"/>
            <a:ext cx="11706226" cy="6960175"/>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And he said unto me, </a:t>
            </a:r>
            <a:r>
              <a:rPr lang="en-US" sz="4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My grace is sufficient for thee:</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my strength is made perfect in weakness. Most gladly therefore </a:t>
            </a:r>
            <a:r>
              <a:rPr lang="en-US" sz="4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will I rather glory in my infirmities</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the power of Christ may rest upon me. 10 Therefore </a:t>
            </a:r>
            <a:r>
              <a:rPr lang="en-US" sz="4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take pleasure in infirmities</a:t>
            </a: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reproaches, in necessities, in persecutions, in distresses for Christ's sake: for when I am weak, then am I strong.</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54642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902FC-CDEF-A43D-3151-A94080ADBB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27A2FA-3F74-6F37-8E03-AF736534684A}"/>
              </a:ext>
            </a:extLst>
          </p:cNvPr>
          <p:cNvSpPr/>
          <p:nvPr/>
        </p:nvSpPr>
        <p:spPr>
          <a:xfrm>
            <a:off x="242887" y="0"/>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8:2-3 And, behold, there came a leper and worshipped him, saying, Lord, if thou wilt, thou canst make me clean.</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7168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A182E-69F8-20E7-547A-4B230506EFD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CD66AE-3D9D-CE7D-FE06-50A3F033EED8}"/>
              </a:ext>
            </a:extLst>
          </p:cNvPr>
          <p:cNvSpPr/>
          <p:nvPr/>
        </p:nvSpPr>
        <p:spPr>
          <a:xfrm>
            <a:off x="242887" y="0"/>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11:6 But without faith it is impossible to please him: for he that cometh to God must believe that he is, and that he is a rewarder of them that diligently seek him.</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97384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23B06-C419-C74E-A21D-E07320FFF0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E1A542-A410-3F9B-D5A6-ACAE195695FA}"/>
              </a:ext>
            </a:extLst>
          </p:cNvPr>
          <p:cNvSpPr/>
          <p:nvPr/>
        </p:nvSpPr>
        <p:spPr>
          <a:xfrm>
            <a:off x="242887" y="0"/>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8:3 And Jesus put forth his hand, and touched him, saying, I will; be thou clean. And immediately his leprosy was cleansed.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0153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2420B7-8552-CB09-D705-3A98E46A95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5EF9A2-7BFC-079D-6334-CFE1E752399B}"/>
              </a:ext>
            </a:extLst>
          </p:cNvPr>
          <p:cNvSpPr/>
          <p:nvPr/>
        </p:nvSpPr>
        <p:spPr>
          <a:xfrm>
            <a:off x="242887" y="-51088"/>
            <a:ext cx="11706226" cy="6960175"/>
          </a:xfrm>
          <a:prstGeom prst="rect">
            <a:avLst/>
          </a:prstGeom>
        </p:spPr>
        <p:txBody>
          <a:bodyPr wrap="square">
            <a:spAutoFit/>
          </a:bodyPr>
          <a:lstStyle/>
          <a:p>
            <a:pPr lvl="0" algn="just">
              <a:lnSpc>
                <a:spcPct val="107000"/>
              </a:lnSpc>
              <a:defRPr/>
            </a:pPr>
            <a:r>
              <a:rPr lang="en-US" sz="4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5:3-6 And not only so, but we glory in tribulations also: knowing that tribulation worketh patience; 4 And patience, experience; and experience, hope: 5 And hope maketh not ashamed; because the love of God is shed abroad in our hearts by the Holy Ghost which is given unto us. 6 For when we were yet without strength, in due time Christ died for the ungodly.</a:t>
            </a:r>
            <a:endPar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47627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5C57D-5C2D-9EF2-DD7E-20518B2276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84A9015-072F-0711-2D03-0A873EAA1433}"/>
              </a:ext>
            </a:extLst>
          </p:cNvPr>
          <p:cNvSpPr/>
          <p:nvPr/>
        </p:nvSpPr>
        <p:spPr>
          <a:xfrm>
            <a:off x="242887" y="-51088"/>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Habakkuk 3:17-18   Although the fig tree shall not blossom, neither shall fruit be in the vines; the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labour</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 the olive shall fail, and the fields shall yield no meat; the flock shall be cut off from the fold, and there shall be no herd in the stalls:  18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Yet I will rejoice in the LORD, I will joy in the God of my salvation.</a:t>
            </a:r>
            <a:endParaRPr kumimoji="0" lang="en-US" sz="4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550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8:1-2 When he was come down from the mountain, great multitudes followed him. 2 And, behold, there came a leper and worshipped him, saying, Lord, if thou wilt, thou canst make me clean.</a:t>
            </a:r>
          </a:p>
        </p:txBody>
      </p:sp>
    </p:spTree>
    <p:extLst>
      <p:ext uri="{BB962C8B-B14F-4D97-AF65-F5344CB8AC3E}">
        <p14:creationId xmlns:p14="http://schemas.microsoft.com/office/powerpoint/2010/main" val="14679274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EF021-AD59-28B0-A61F-247F6F2BE3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F3DB0A6-6CDC-B15F-AEAF-8EE58DB7B816}"/>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13:45-46 And the leper in whom the plague is, his clothes shall be rent, and his head bare, and he shall put a covering upon his upper lip, and shall cry, Unclean, unclean. 46 All the days wherein the plague shall be in him he shall be defiled; he is unclean: he shall dwell alone; without the camp shall his habitation be.</a:t>
            </a:r>
          </a:p>
        </p:txBody>
      </p:sp>
    </p:spTree>
    <p:extLst>
      <p:ext uri="{BB962C8B-B14F-4D97-AF65-F5344CB8AC3E}">
        <p14:creationId xmlns:p14="http://schemas.microsoft.com/office/powerpoint/2010/main" val="915071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3E9B7-C70B-A51D-0798-69EA2A830F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06D36E-337D-D429-8A6B-6C4201CDE4D0}"/>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 And, behold, there came a leper and </a:t>
            </a:r>
            <a:r>
              <a:rPr kumimoji="0" lang="en-US" sz="80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worshipped</a:t>
            </a:r>
            <a:r>
              <a:rPr kumimoji="0" lang="en-US" sz="8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him…</a:t>
            </a:r>
          </a:p>
        </p:txBody>
      </p:sp>
    </p:spTree>
    <p:extLst>
      <p:ext uri="{BB962C8B-B14F-4D97-AF65-F5344CB8AC3E}">
        <p14:creationId xmlns:p14="http://schemas.microsoft.com/office/powerpoint/2010/main" val="392652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CD044-3DB0-B9D9-029E-08B71337E0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7A03F9-16B9-201C-D403-26AF2EEB9909}"/>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3:3-4 That no man should be moved by these </a:t>
            </a:r>
            <a:r>
              <a:rPr kumimoji="0" lang="en-US" sz="48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afflictions</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yourselves know that we are </a:t>
            </a:r>
            <a:r>
              <a:rPr kumimoji="0" lang="en-US" sz="48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appointed thereunto</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4 For verily, when we were with you, we told you before that </a:t>
            </a:r>
            <a:r>
              <a:rPr kumimoji="0" lang="en-US" sz="48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 should suffer tribulation</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even as it came to pass, and ye know.</a:t>
            </a:r>
          </a:p>
        </p:txBody>
      </p:sp>
    </p:spTree>
    <p:extLst>
      <p:ext uri="{BB962C8B-B14F-4D97-AF65-F5344CB8AC3E}">
        <p14:creationId xmlns:p14="http://schemas.microsoft.com/office/powerpoint/2010/main" val="209373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71DC7-0475-53CF-E9F7-9E28FA0091A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26B735-AFDE-F218-3996-42CA5026D3E5}"/>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5:12 Wherefore, as by one man sin entered into the world, and death by sin; and so </a:t>
            </a:r>
            <a:r>
              <a:rPr kumimoji="0" lang="en-US" sz="60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death passed upon all </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men, for that all have sinned:</a:t>
            </a:r>
          </a:p>
        </p:txBody>
      </p:sp>
    </p:spTree>
    <p:extLst>
      <p:ext uri="{BB962C8B-B14F-4D97-AF65-F5344CB8AC3E}">
        <p14:creationId xmlns:p14="http://schemas.microsoft.com/office/powerpoint/2010/main" val="73142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EE6A9-375A-786B-E6BC-B2555A305A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8E38D1-DF07-9595-D1AC-1DF3AD4E53D3}"/>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1:14-15 But every man is tempted, when he is drawn away of his own lust, and enticed. 15 Then when lust hath conceived, it bringeth forth sin: and sin, when it is finished, </a:t>
            </a:r>
            <a:r>
              <a:rPr kumimoji="0" lang="en-US" sz="5400" b="1" i="0" u="none"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bringeth forth death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238080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109160</TotalTime>
  <Words>2451</Words>
  <Application>Microsoft Office PowerPoint</Application>
  <PresentationFormat>Widescreen</PresentationFormat>
  <Paragraphs>48</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736</cp:revision>
  <cp:lastPrinted>2020-01-28T17:57:24Z</cp:lastPrinted>
  <dcterms:created xsi:type="dcterms:W3CDTF">2019-08-31T20:33:16Z</dcterms:created>
  <dcterms:modified xsi:type="dcterms:W3CDTF">2025-07-27T01:16:01Z</dcterms:modified>
</cp:coreProperties>
</file>