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2" d="100"/>
          <a:sy n="62" d="100"/>
        </p:scale>
        <p:origin x="1244" y="2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7/18/2025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7/18/2025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7/18/2025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7/18/2025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7/18/2025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7/18/2025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1" y="0"/>
            <a:ext cx="12188825" cy="6001643"/>
          </a:xfrm>
          <a:prstGeom prst="rect">
            <a:avLst/>
          </a:prstGeom>
          <a:noFill/>
        </p:spPr>
        <p:txBody>
          <a:bodyPr wrap="square">
            <a:spAutoFit/>
          </a:bodyPr>
          <a:lstStyle/>
          <a:p>
            <a:pPr algn="just"/>
            <a:r>
              <a:rPr sz="4800" b="1" dirty="0">
                <a:solidFill>
                  <a:srgbClr val="FFFFFF"/>
                </a:solidFill>
                <a:latin typeface="Georgia"/>
              </a:rPr>
              <a:t>Genesis 2:16-17</a:t>
            </a:r>
            <a:endParaRPr lang="en-US" sz="4800" b="1" dirty="0">
              <a:solidFill>
                <a:srgbClr val="FFFFFF"/>
              </a:solidFill>
              <a:latin typeface="Georgia"/>
            </a:endParaRPr>
          </a:p>
          <a:p>
            <a:pPr algn="just"/>
            <a:r>
              <a:rPr lang="en-US" sz="4800" b="1" dirty="0">
                <a:solidFill>
                  <a:srgbClr val="FFFFFF"/>
                </a:solidFill>
                <a:latin typeface="Georgia"/>
              </a:rPr>
              <a:t>And the LORD God commanded the man, saying, Of every tree of the garden thou mayest freely eat: 17 But of the tree of the knowledge of good and evil, thou shalt not eat of it: for in the day that thou </a:t>
            </a:r>
            <a:r>
              <a:rPr lang="en-US" sz="4800" b="1" dirty="0" err="1">
                <a:solidFill>
                  <a:srgbClr val="FFFFFF"/>
                </a:solidFill>
                <a:latin typeface="Georgia"/>
              </a:rPr>
              <a:t>eatest</a:t>
            </a:r>
            <a:r>
              <a:rPr lang="en-US" sz="4800" b="1" dirty="0">
                <a:solidFill>
                  <a:srgbClr val="FFFFFF"/>
                </a:solidFill>
                <a:latin typeface="Georgia"/>
              </a:rPr>
              <a:t> thereof thou shalt surely die.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5943600"/>
          </a:xfrm>
          <a:prstGeom prst="rect">
            <a:avLst/>
          </a:prstGeom>
          <a:noFill/>
        </p:spPr>
        <p:txBody>
          <a:bodyPr wrap="square">
            <a:spAutoFit/>
          </a:bodyPr>
          <a:lstStyle/>
          <a:p>
            <a:pPr algn="just"/>
            <a:r>
              <a:rPr sz="4000" b="1">
                <a:solidFill>
                  <a:srgbClr val="FFFFFF"/>
                </a:solidFill>
                <a:latin typeface="Georgia"/>
              </a:rPr>
              <a:t>1 Kings 12:33</a:t>
            </a:r>
          </a:p>
          <a:p>
            <a:pPr algn="just"/>
            <a:r>
              <a:rPr sz="4000" b="1">
                <a:solidFill>
                  <a:srgbClr val="FFFFFF"/>
                </a:solidFill>
                <a:latin typeface="Georgia"/>
              </a:rPr>
              <a:t>So he offered upon the altar which he had made in Beth-el the fifteenth day of the eighth month, even in the month which he had devised of his own heart; and ordained a feast unto the children of Israel: and he offered upon the altar, and burnt incense.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6186309"/>
          </a:xfrm>
          <a:prstGeom prst="rect">
            <a:avLst/>
          </a:prstGeom>
          <a:noFill/>
        </p:spPr>
        <p:txBody>
          <a:bodyPr wrap="square">
            <a:spAutoFit/>
          </a:bodyPr>
          <a:lstStyle/>
          <a:p>
            <a:pPr algn="just"/>
            <a:r>
              <a:rPr sz="3600" b="1" dirty="0">
                <a:solidFill>
                  <a:srgbClr val="FFFFFF"/>
                </a:solidFill>
                <a:latin typeface="Georgia"/>
              </a:rPr>
              <a:t>Jeremiah 23:25-27</a:t>
            </a:r>
          </a:p>
          <a:p>
            <a:pPr algn="just"/>
            <a:r>
              <a:rPr sz="3600" b="1" dirty="0">
                <a:solidFill>
                  <a:srgbClr val="FFFFFF"/>
                </a:solidFill>
                <a:latin typeface="Georgia"/>
              </a:rPr>
              <a:t>I have heard what the prophets said, that prophesy lies in my name, saying, I have dreamed, I have dreamed. 26 How long shall this be in the heart of the prophets that prophesy lies? yea, they are prophets of the deceit of their own heart; 27 Which think to cause my people to forget my name by their dreams which they tell every man to his </a:t>
            </a:r>
            <a:r>
              <a:rPr sz="3600" b="1" dirty="0" err="1">
                <a:solidFill>
                  <a:srgbClr val="FFFFFF"/>
                </a:solidFill>
                <a:latin typeface="Georgia"/>
              </a:rPr>
              <a:t>neighbour</a:t>
            </a:r>
            <a:r>
              <a:rPr sz="3600" b="1" dirty="0">
                <a:solidFill>
                  <a:srgbClr val="FFFFFF"/>
                </a:solidFill>
                <a:latin typeface="Georgia"/>
              </a:rPr>
              <a:t>, as their fathers have forgotten my name for Baal.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5943600"/>
          </a:xfrm>
          <a:prstGeom prst="rect">
            <a:avLst/>
          </a:prstGeom>
          <a:noFill/>
        </p:spPr>
        <p:txBody>
          <a:bodyPr wrap="square">
            <a:spAutoFit/>
          </a:bodyPr>
          <a:lstStyle/>
          <a:p>
            <a:pPr algn="just"/>
            <a:r>
              <a:rPr sz="4000" b="1">
                <a:solidFill>
                  <a:srgbClr val="FFFFFF"/>
                </a:solidFill>
                <a:latin typeface="Georgia"/>
              </a:rPr>
              <a:t>Acts 13:2-3</a:t>
            </a:r>
          </a:p>
          <a:p>
            <a:pPr algn="just"/>
            <a:r>
              <a:rPr sz="4000" b="1">
                <a:solidFill>
                  <a:srgbClr val="FFFFFF"/>
                </a:solidFill>
                <a:latin typeface="Georgia"/>
              </a:rPr>
              <a:t>As they ministered to the Lord, and fasted, the Holy Ghost said, Separate me Barnabas and Saul for the work whereunto I have called them.  3 And when they had fasted and prayed, and laid their hands on them, they sent them away.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5943600"/>
          </a:xfrm>
          <a:prstGeom prst="rect">
            <a:avLst/>
          </a:prstGeom>
          <a:noFill/>
        </p:spPr>
        <p:txBody>
          <a:bodyPr wrap="square">
            <a:spAutoFit/>
          </a:bodyPr>
          <a:lstStyle/>
          <a:p>
            <a:pPr algn="just"/>
            <a:r>
              <a:rPr sz="4000" b="1">
                <a:solidFill>
                  <a:srgbClr val="FFFFFF"/>
                </a:solidFill>
                <a:latin typeface="Georgia"/>
              </a:rPr>
              <a:t>Galatians 1:1</a:t>
            </a:r>
          </a:p>
          <a:p>
            <a:pPr algn="just"/>
            <a:r>
              <a:rPr sz="4000" b="1">
                <a:solidFill>
                  <a:srgbClr val="FFFFFF"/>
                </a:solidFill>
                <a:latin typeface="Georgia"/>
              </a:rPr>
              <a:t>Paul, an apostle, (not of men, neither by man, but by Jesus Christ, and God the Father, who raised him from the dead;)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5943600"/>
          </a:xfrm>
          <a:prstGeom prst="rect">
            <a:avLst/>
          </a:prstGeom>
          <a:noFill/>
        </p:spPr>
        <p:txBody>
          <a:bodyPr wrap="square">
            <a:spAutoFit/>
          </a:bodyPr>
          <a:lstStyle/>
          <a:p>
            <a:pPr algn="just"/>
            <a:r>
              <a:rPr sz="4000" b="1">
                <a:solidFill>
                  <a:srgbClr val="FFFFFF"/>
                </a:solidFill>
                <a:latin typeface="Georgia"/>
              </a:rPr>
              <a:t>Proverbs 30:6</a:t>
            </a:r>
          </a:p>
          <a:p>
            <a:pPr algn="just"/>
            <a:r>
              <a:rPr sz="4000" b="1">
                <a:solidFill>
                  <a:srgbClr val="FFFFFF"/>
                </a:solidFill>
                <a:latin typeface="Georgia"/>
              </a:rPr>
              <a:t>Add thou not unto his words, lest he reprove thee, and thou be found a liar.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5509200"/>
          </a:xfrm>
          <a:prstGeom prst="rect">
            <a:avLst/>
          </a:prstGeom>
          <a:noFill/>
        </p:spPr>
        <p:txBody>
          <a:bodyPr wrap="square">
            <a:spAutoFit/>
          </a:bodyPr>
          <a:lstStyle/>
          <a:p>
            <a:pPr algn="just"/>
            <a:r>
              <a:rPr sz="3200" b="1" dirty="0">
                <a:solidFill>
                  <a:srgbClr val="FFFFFF"/>
                </a:solidFill>
                <a:latin typeface="Georgia"/>
              </a:rPr>
              <a:t>Galatians 1:6-9</a:t>
            </a:r>
          </a:p>
          <a:p>
            <a:pPr algn="just"/>
            <a:r>
              <a:rPr sz="3200" b="1" dirty="0">
                <a:solidFill>
                  <a:srgbClr val="FFFFFF"/>
                </a:solidFill>
                <a:latin typeface="Georgia"/>
              </a:rPr>
              <a:t>I marvel that ye are so soon removed from him that called you into the grace of Christ unto another gospel: 7 Which is not another; but there be some that trouble you, and would pervert the gospel of Christ. 8 But though we, or an angel from heaven, preach any other gospel unto you than that which we have preached unto you, let him be accursed. 9 As we said before, so say I now again, If any man preach any other gospel unto you than that ye have received, let him be accursed.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5943600"/>
          </a:xfrm>
          <a:prstGeom prst="rect">
            <a:avLst/>
          </a:prstGeom>
          <a:noFill/>
        </p:spPr>
        <p:txBody>
          <a:bodyPr wrap="square">
            <a:spAutoFit/>
          </a:bodyPr>
          <a:lstStyle/>
          <a:p>
            <a:pPr algn="just"/>
            <a:r>
              <a:rPr sz="4000" b="1">
                <a:solidFill>
                  <a:srgbClr val="FFFFFF"/>
                </a:solidFill>
                <a:latin typeface="Georgia"/>
              </a:rPr>
              <a:t>2 Peter 3:16</a:t>
            </a:r>
          </a:p>
          <a:p>
            <a:pPr algn="just"/>
            <a:r>
              <a:rPr sz="4000" b="1">
                <a:solidFill>
                  <a:srgbClr val="FFFFFF"/>
                </a:solidFill>
                <a:latin typeface="Georgia"/>
              </a:rPr>
              <a:t>As also in all his epistles, speaking in them of these things; in which are some things hard to be understood, which they that are unlearned and unstable wrest, as they do also the other scriptures, unto their own destruction.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5943600"/>
          </a:xfrm>
          <a:prstGeom prst="rect">
            <a:avLst/>
          </a:prstGeom>
          <a:noFill/>
        </p:spPr>
        <p:txBody>
          <a:bodyPr wrap="square">
            <a:spAutoFit/>
          </a:bodyPr>
          <a:lstStyle/>
          <a:p>
            <a:pPr algn="just"/>
            <a:r>
              <a:rPr sz="4000" b="1">
                <a:solidFill>
                  <a:srgbClr val="FFFFFF"/>
                </a:solidFill>
                <a:latin typeface="Georgia"/>
              </a:rPr>
              <a:t>John 1:1</a:t>
            </a:r>
          </a:p>
          <a:p>
            <a:pPr algn="just"/>
            <a:r>
              <a:rPr sz="4000" b="1">
                <a:solidFill>
                  <a:srgbClr val="FFFFFF"/>
                </a:solidFill>
                <a:latin typeface="Georgia"/>
              </a:rPr>
              <a:t>In the beginning was the Word, and the Word was with God, and the Word was God.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5943600"/>
          </a:xfrm>
          <a:prstGeom prst="rect">
            <a:avLst/>
          </a:prstGeom>
          <a:noFill/>
        </p:spPr>
        <p:txBody>
          <a:bodyPr wrap="square">
            <a:spAutoFit/>
          </a:bodyPr>
          <a:lstStyle/>
          <a:p>
            <a:pPr algn="just"/>
            <a:r>
              <a:rPr sz="4000" b="1">
                <a:solidFill>
                  <a:srgbClr val="FFFFFF"/>
                </a:solidFill>
                <a:latin typeface="Georgia"/>
              </a:rPr>
              <a:t>John 1:14</a:t>
            </a:r>
          </a:p>
          <a:p>
            <a:pPr algn="just"/>
            <a:r>
              <a:rPr sz="4000" b="1">
                <a:solidFill>
                  <a:srgbClr val="FFFFFF"/>
                </a:solidFill>
                <a:latin typeface="Georgia"/>
              </a:rPr>
              <a:t>And the Word was made flesh, and dwelt among us, (and we beheld his glory, the glory as of the only begotten of the Father,) full of grace and truth.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5943600"/>
          </a:xfrm>
          <a:prstGeom prst="rect">
            <a:avLst/>
          </a:prstGeom>
          <a:noFill/>
        </p:spPr>
        <p:txBody>
          <a:bodyPr wrap="square">
            <a:spAutoFit/>
          </a:bodyPr>
          <a:lstStyle/>
          <a:p>
            <a:pPr algn="just"/>
            <a:r>
              <a:rPr sz="4000" b="1">
                <a:solidFill>
                  <a:srgbClr val="FFFFFF"/>
                </a:solidFill>
                <a:latin typeface="Georgia"/>
              </a:rPr>
              <a:t>Revelation 19:13</a:t>
            </a:r>
          </a:p>
          <a:p>
            <a:pPr algn="just"/>
            <a:r>
              <a:rPr sz="4000" b="1">
                <a:solidFill>
                  <a:srgbClr val="FFFFFF"/>
                </a:solidFill>
                <a:latin typeface="Georgia"/>
              </a:rPr>
              <a:t>And he was clothed with a vesture dipped in blood: and his name is called The Word of God.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1" y="0"/>
            <a:ext cx="12188825" cy="6186309"/>
          </a:xfrm>
          <a:prstGeom prst="rect">
            <a:avLst/>
          </a:prstGeom>
          <a:noFill/>
        </p:spPr>
        <p:txBody>
          <a:bodyPr wrap="square">
            <a:spAutoFit/>
          </a:bodyPr>
          <a:lstStyle/>
          <a:p>
            <a:pPr algn="just"/>
            <a:r>
              <a:rPr sz="3600" b="1" dirty="0">
                <a:solidFill>
                  <a:srgbClr val="FFFFFF"/>
                </a:solidFill>
                <a:latin typeface="Georgia"/>
              </a:rPr>
              <a:t>Genesis 3:1-4</a:t>
            </a:r>
          </a:p>
          <a:p>
            <a:pPr algn="just"/>
            <a:r>
              <a:rPr sz="3600" b="1" dirty="0">
                <a:solidFill>
                  <a:srgbClr val="FFFFFF"/>
                </a:solidFill>
                <a:latin typeface="Georgia"/>
              </a:rPr>
              <a:t>Now the serpent was more </a:t>
            </a:r>
            <a:r>
              <a:rPr sz="3600" b="1" dirty="0" err="1">
                <a:solidFill>
                  <a:srgbClr val="FFFFFF"/>
                </a:solidFill>
                <a:latin typeface="Georgia"/>
              </a:rPr>
              <a:t>subtil</a:t>
            </a:r>
            <a:r>
              <a:rPr sz="3600" b="1" dirty="0">
                <a:solidFill>
                  <a:srgbClr val="FFFFFF"/>
                </a:solidFill>
                <a:latin typeface="Georgia"/>
              </a:rPr>
              <a:t> than any beast of the field which the LORD God had made. And he said unto the woman, Yea, hath God said, Ye shall not eat of every tree of the garden? 2 And the woman said unto the serpent, We may eat of the fruit of the trees of the garden: 3 But of the fruit of the tree which is in the midst of the garden, God hath said, Ye shall not eat of it, neither shall ye touch it, lest ye die. 4 And the serpent said unto the woman, Ye shall not surely die: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5943600"/>
          </a:xfrm>
          <a:prstGeom prst="rect">
            <a:avLst/>
          </a:prstGeom>
          <a:noFill/>
        </p:spPr>
        <p:txBody>
          <a:bodyPr wrap="square">
            <a:spAutoFit/>
          </a:bodyPr>
          <a:lstStyle/>
          <a:p>
            <a:pPr algn="just"/>
            <a:r>
              <a:rPr sz="4000" b="1">
                <a:solidFill>
                  <a:srgbClr val="FFFFFF"/>
                </a:solidFill>
                <a:latin typeface="Georgia"/>
              </a:rPr>
              <a:t>2 Timothy 2:15</a:t>
            </a:r>
          </a:p>
          <a:p>
            <a:pPr algn="just"/>
            <a:r>
              <a:rPr sz="4000" b="1">
                <a:solidFill>
                  <a:srgbClr val="FFFFFF"/>
                </a:solidFill>
                <a:latin typeface="Georgia"/>
              </a:rPr>
              <a:t>Study to shew thyself approved unto God, a workman that needeth not to be ashamed, rightly dividing the word of truth.</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5943600"/>
          </a:xfrm>
          <a:prstGeom prst="rect">
            <a:avLst/>
          </a:prstGeom>
          <a:noFill/>
        </p:spPr>
        <p:txBody>
          <a:bodyPr wrap="square">
            <a:spAutoFit/>
          </a:bodyPr>
          <a:lstStyle/>
          <a:p>
            <a:pPr algn="just"/>
            <a:r>
              <a:rPr sz="4000" b="1">
                <a:solidFill>
                  <a:srgbClr val="FFFFFF"/>
                </a:solidFill>
                <a:latin typeface="Georgia"/>
              </a:rPr>
              <a:t>Psalm 119:140</a:t>
            </a:r>
          </a:p>
          <a:p>
            <a:pPr algn="just"/>
            <a:r>
              <a:rPr sz="4000" b="1">
                <a:solidFill>
                  <a:srgbClr val="FFFFFF"/>
                </a:solidFill>
                <a:latin typeface="Georgia"/>
              </a:rPr>
              <a:t>Thy word is very pure: therefore thy servant loveth it.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5943600"/>
          </a:xfrm>
          <a:prstGeom prst="rect">
            <a:avLst/>
          </a:prstGeom>
          <a:noFill/>
        </p:spPr>
        <p:txBody>
          <a:bodyPr wrap="square">
            <a:spAutoFit/>
          </a:bodyPr>
          <a:lstStyle/>
          <a:p>
            <a:pPr algn="just"/>
            <a:r>
              <a:rPr sz="4000" b="1">
                <a:solidFill>
                  <a:srgbClr val="FFFFFF"/>
                </a:solidFill>
                <a:latin typeface="Georgia"/>
              </a:rPr>
              <a:t>Psalm 12:6-7</a:t>
            </a:r>
          </a:p>
          <a:p>
            <a:pPr algn="just"/>
            <a:r>
              <a:rPr sz="4000" b="1">
                <a:solidFill>
                  <a:srgbClr val="FFFFFF"/>
                </a:solidFill>
                <a:latin typeface="Georgia"/>
              </a:rPr>
              <a:t>The words of the LORD are pure words: as silver tried in a furnace of earth, purified seven times. 7 Thou shalt keep them, O LORD, thou shalt preserve them from this generation for ever.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5943600"/>
          </a:xfrm>
          <a:prstGeom prst="rect">
            <a:avLst/>
          </a:prstGeom>
          <a:noFill/>
        </p:spPr>
        <p:txBody>
          <a:bodyPr wrap="square">
            <a:spAutoFit/>
          </a:bodyPr>
          <a:lstStyle/>
          <a:p>
            <a:pPr algn="just"/>
            <a:r>
              <a:rPr sz="4000" b="1">
                <a:solidFill>
                  <a:srgbClr val="FFFFFF"/>
                </a:solidFill>
                <a:latin typeface="Georgia"/>
              </a:rPr>
              <a:t>Deuteronomy 4:2</a:t>
            </a:r>
          </a:p>
          <a:p>
            <a:pPr algn="just"/>
            <a:r>
              <a:rPr sz="4000" b="1">
                <a:solidFill>
                  <a:srgbClr val="FFFFFF"/>
                </a:solidFill>
                <a:latin typeface="Georgia"/>
              </a:rPr>
              <a:t>Ye shall not add unto the word which I command you, neither shall ye diminish ought from it, that ye may keep the commandments of the LORD your God which I command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5943600"/>
          </a:xfrm>
          <a:prstGeom prst="rect">
            <a:avLst/>
          </a:prstGeom>
          <a:noFill/>
        </p:spPr>
        <p:txBody>
          <a:bodyPr wrap="square">
            <a:spAutoFit/>
          </a:bodyPr>
          <a:lstStyle/>
          <a:p>
            <a:pPr algn="just"/>
            <a:r>
              <a:rPr sz="4000" b="1">
                <a:solidFill>
                  <a:srgbClr val="FFFFFF"/>
                </a:solidFill>
                <a:latin typeface="Georgia"/>
              </a:rPr>
              <a:t>Deuteronomy 12:32</a:t>
            </a:r>
          </a:p>
          <a:p>
            <a:pPr algn="just"/>
            <a:r>
              <a:rPr sz="4000" b="1">
                <a:solidFill>
                  <a:srgbClr val="FFFFFF"/>
                </a:solidFill>
                <a:latin typeface="Georgia"/>
              </a:rPr>
              <a:t>What thing soever I command you, observe to do it: thou shalt not add thereto, nor diminish from it.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5943600"/>
          </a:xfrm>
          <a:prstGeom prst="rect">
            <a:avLst/>
          </a:prstGeom>
          <a:noFill/>
        </p:spPr>
        <p:txBody>
          <a:bodyPr wrap="square">
            <a:spAutoFit/>
          </a:bodyPr>
          <a:lstStyle/>
          <a:p>
            <a:pPr algn="just"/>
            <a:r>
              <a:rPr sz="4000" b="1">
                <a:solidFill>
                  <a:srgbClr val="FFFFFF"/>
                </a:solidFill>
                <a:latin typeface="Georgia"/>
              </a:rPr>
              <a:t>Psalm 138:2</a:t>
            </a:r>
          </a:p>
          <a:p>
            <a:pPr algn="just"/>
            <a:r>
              <a:rPr sz="4000" b="1">
                <a:solidFill>
                  <a:srgbClr val="FFFFFF"/>
                </a:solidFill>
                <a:latin typeface="Georgia"/>
              </a:rPr>
              <a:t>I will worship toward thy holy temple, and praise thy name for thy lovingkindness and for thy truth: for thou hast magnified thy word above all thy name.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5632311"/>
          </a:xfrm>
          <a:prstGeom prst="rect">
            <a:avLst/>
          </a:prstGeom>
          <a:noFill/>
        </p:spPr>
        <p:txBody>
          <a:bodyPr wrap="square">
            <a:spAutoFit/>
          </a:bodyPr>
          <a:lstStyle/>
          <a:p>
            <a:pPr algn="just"/>
            <a:r>
              <a:rPr sz="3600" b="1" dirty="0">
                <a:solidFill>
                  <a:srgbClr val="FFFFFF"/>
                </a:solidFill>
                <a:latin typeface="Georgia"/>
              </a:rPr>
              <a:t>Revelation 22:18-19</a:t>
            </a:r>
          </a:p>
          <a:p>
            <a:pPr algn="just"/>
            <a:r>
              <a:rPr sz="3600" b="1" dirty="0">
                <a:solidFill>
                  <a:srgbClr val="FFFFFF"/>
                </a:solidFill>
                <a:latin typeface="Georgia"/>
              </a:rPr>
              <a:t>For I testify unto every man that heareth the words of the prophecy of this book, If any man shall add unto these things, God shall add unto him the plagues that are written in this book: 19 And if any man shall take away from the words of the book of this prophecy, God shall take away his part out of the book of life, and out of the holy city, and from the things which are written in this book.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5943600"/>
          </a:xfrm>
          <a:prstGeom prst="rect">
            <a:avLst/>
          </a:prstGeom>
          <a:noFill/>
        </p:spPr>
        <p:txBody>
          <a:bodyPr wrap="square">
            <a:spAutoFit/>
          </a:bodyPr>
          <a:lstStyle/>
          <a:p>
            <a:pPr algn="just"/>
            <a:r>
              <a:rPr sz="4000" b="1" dirty="0">
                <a:solidFill>
                  <a:srgbClr val="FFFFFF"/>
                </a:solidFill>
                <a:latin typeface="Georgia"/>
              </a:rPr>
              <a:t>Jeremiah 23:16</a:t>
            </a:r>
          </a:p>
          <a:p>
            <a:pPr algn="just"/>
            <a:r>
              <a:rPr sz="4000" b="1" dirty="0">
                <a:solidFill>
                  <a:srgbClr val="FFFFFF"/>
                </a:solidFill>
                <a:latin typeface="Georgia"/>
              </a:rPr>
              <a:t>Thus saith the LORD of hosts, Hearken not unto the words of the prophets that prophesy unto you: they make you vain: they speak a vision of their own heart, and not out of the mouth of the LORD.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5943600"/>
          </a:xfrm>
          <a:prstGeom prst="rect">
            <a:avLst/>
          </a:prstGeom>
          <a:noFill/>
        </p:spPr>
        <p:txBody>
          <a:bodyPr wrap="square">
            <a:spAutoFit/>
          </a:bodyPr>
          <a:lstStyle/>
          <a:p>
            <a:pPr algn="just"/>
            <a:r>
              <a:rPr sz="4000" b="1">
                <a:solidFill>
                  <a:srgbClr val="FFFFFF"/>
                </a:solidFill>
                <a:latin typeface="Georgia"/>
              </a:rPr>
              <a:t>2 Timothy 4:3-4</a:t>
            </a:r>
          </a:p>
          <a:p>
            <a:pPr algn="just"/>
            <a:r>
              <a:rPr sz="4000" b="1">
                <a:solidFill>
                  <a:srgbClr val="FFFFFF"/>
                </a:solidFill>
                <a:latin typeface="Georgia"/>
              </a:rPr>
              <a:t>For the time will come when they will not endure sound doctrine; but after their own lusts shall they heap to themselves teachers, having itching ears; 4 And they shall turn away their ears from the truth, and shall be turned unto fables.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 name="TextBox 1"/>
          <p:cNvSpPr txBox="1"/>
          <p:nvPr/>
        </p:nvSpPr>
        <p:spPr>
          <a:xfrm>
            <a:off x="457200" y="457200"/>
            <a:ext cx="11247120" cy="5943600"/>
          </a:xfrm>
          <a:prstGeom prst="rect">
            <a:avLst/>
          </a:prstGeom>
          <a:noFill/>
        </p:spPr>
        <p:txBody>
          <a:bodyPr wrap="square">
            <a:spAutoFit/>
          </a:bodyPr>
          <a:lstStyle/>
          <a:p>
            <a:pPr algn="just"/>
            <a:r>
              <a:rPr sz="4000" b="1">
                <a:solidFill>
                  <a:srgbClr val="FFFFFF"/>
                </a:solidFill>
                <a:latin typeface="Georgia"/>
              </a:rPr>
              <a:t>1 Kings 12:28-30</a:t>
            </a:r>
          </a:p>
          <a:p>
            <a:pPr algn="just"/>
            <a:r>
              <a:rPr sz="4000" b="1">
                <a:solidFill>
                  <a:srgbClr val="FFFFFF"/>
                </a:solidFill>
                <a:latin typeface="Georgia"/>
              </a:rPr>
              <a:t>Whereupon the king took counsel, and made two calves of gold, and said unto them, It is too much for you to go up to Jerusalem: behold thy gods, O Israel, which brought thee up out of the land of Egypt. 29 And he set the one in Bethel, and the other put he in Dan. 30 And this thing became a sin: for the people went to worship before the one, even unto Dan.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1127</Words>
  <Application>Microsoft Office PowerPoint</Application>
  <PresentationFormat>Custom</PresentationFormat>
  <Paragraphs>44</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Nathan</dc:creator>
  <cp:keywords/>
  <dc:description>generated using python-pptx</dc:description>
  <cp:lastModifiedBy>Nathan Holmes</cp:lastModifiedBy>
  <cp:revision>2</cp:revision>
  <dcterms:created xsi:type="dcterms:W3CDTF">2013-01-27T09:14:16Z</dcterms:created>
  <dcterms:modified xsi:type="dcterms:W3CDTF">2025-07-18T18:13:12Z</dcterms:modified>
  <cp:category/>
</cp:coreProperties>
</file>