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955" r:id="rId4"/>
    <p:sldId id="765" r:id="rId5"/>
    <p:sldId id="954" r:id="rId6"/>
    <p:sldId id="956" r:id="rId7"/>
    <p:sldId id="957" r:id="rId8"/>
    <p:sldId id="958" r:id="rId9"/>
    <p:sldId id="959" r:id="rId10"/>
    <p:sldId id="960" r:id="rId11"/>
    <p:sldId id="962" r:id="rId12"/>
    <p:sldId id="963" r:id="rId13"/>
    <p:sldId id="964" r:id="rId14"/>
    <p:sldId id="965" r:id="rId15"/>
    <p:sldId id="966" r:id="rId16"/>
    <p:sldId id="967" r:id="rId17"/>
    <p:sldId id="968" r:id="rId18"/>
    <p:sldId id="969" r:id="rId19"/>
    <p:sldId id="970" r:id="rId20"/>
    <p:sldId id="971" r:id="rId21"/>
    <p:sldId id="972" r:id="rId22"/>
    <p:sldId id="973" r:id="rId23"/>
    <p:sldId id="974" r:id="rId24"/>
    <p:sldId id="975" r:id="rId25"/>
    <p:sldId id="976" r:id="rId26"/>
    <p:sldId id="977" r:id="rId27"/>
    <p:sldId id="978" r:id="rId28"/>
    <p:sldId id="979" r:id="rId29"/>
    <p:sldId id="980" r:id="rId30"/>
    <p:sldId id="981" r:id="rId31"/>
    <p:sldId id="982" r:id="rId32"/>
    <p:sldId id="983" r:id="rId33"/>
    <p:sldId id="984" r:id="rId34"/>
    <p:sldId id="793" r:id="rId3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80" d="100"/>
          <a:sy n="80" d="100"/>
        </p:scale>
        <p:origin x="80" y="18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7:24-29</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E5451-4F94-EFAF-3720-CB5132F61A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E328489-9CB0-10F8-4141-262BC5064CD9}"/>
              </a:ext>
            </a:extLst>
          </p:cNvPr>
          <p:cNvSpPr/>
          <p:nvPr/>
        </p:nvSpPr>
        <p:spPr>
          <a:xfrm>
            <a:off x="242887" y="142807"/>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5:12 Wherefore, as by one man sin entered into the world, and death by sin; and so death passed upon all men, for that all have sinned:</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8986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28E62-6C02-E076-ABE0-C96B90695F7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9B57BBD-708A-A7EE-8EEE-6C415FC47191}"/>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19:12-14 And the men said unto Lot, Hast thou here any besides? son in law, and thy sons, and thy daughters, and whatsoever thou hast in the city, bring them out of this place: 13 For we will destroy this place, because the cry of them is waxen great before the face of the LORD; and the LORD hath sent us to destroy it.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5425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2C737-9E96-42D5-A7C1-CCBFBB77716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73CA377-40AB-C79B-BE36-2ED437BDA5F6}"/>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14 And Lot went out, and </a:t>
            </a:r>
            <a:r>
              <a:rPr lang="en-US" sz="5400" b="1" dirty="0" err="1">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his sons in law</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married his daughters, and said, Up,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get you out of this place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the LORD will destroy this city. But he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seemed as one that mocked</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his sons in law.</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2403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6BE812-653E-DC63-5BA3-F7AC1C6E94C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79673C-7997-CB7F-5269-44DB534A5894}"/>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19:24-25 Then the LORD rained upon Sodom and upon Gomorrah brimstone and fire from the LORD out of heaven; 25 And he overthrew those cities, and all the plain, and all the inhabitants of the cities, and that which grew upon the ground.</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5919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ACDBD-8111-69AC-CCF2-16A5B2F6E6D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665B35-32BE-51D4-51E9-2A03F24891AD}"/>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Joshua 6:17-18 And the city shall be accursed, even it, and all that are therein, to the LORD: only Rahab the harlot shall live, she and all that are with her in the house, because she hid the messengers that we sent. 18 And ye,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any wise keep yourselves from the accursed thing</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lest ye make yourselves accursed, when ye take of the accursed thing, and make the camp of Israel a curse, and trouble it.</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6127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0A6DB-D66E-39ED-5AD3-D9CE5595A72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D1BD0F-D172-3101-F972-BE5BDF8C912F}"/>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Joshua 7:1 But the children of Israel committed a trespass in the accursed thing: for Achan, the son of Carmi, the son of Zabdi, the son of Zerah, of the tribe of Judah,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took of the accursed thing</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the anger of the LORD was kindled against the children of Israel.</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8185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FDDBD-8F26-12CA-03F2-F240176EDC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7C4F0D-CB90-E7DD-CF61-3C5860C6B92C}"/>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Joshua 7:12 Therefore the children of Israel could not stand before their enemies, but turned their backs before their enemies, because they were accursed: neither will I be with you any more, except ye destroy the accursed from among you.</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1164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DBA03-80B3-36C2-F22A-F0F5F7E0A7F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FDB0F8F-0B95-DCDD-E7B8-F7C10A730FD4}"/>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Joshua 7:24-26 And Joshua, and all Israel with him, took Achan the son of Zerah, and the silver, and the garment, and the wedge of gold, and his sons, and his daughters, and his oxen, and his asses, and his sheep, and his tent, and all that he had: and they brought them unto the valley of Achor.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4005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BD474-93C2-83F3-94D7-1D90ABB08FD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B23BA8-ECBE-8036-23A7-76907E057325}"/>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 And Joshua said, Why hast thou troubled us? the LORD shall trouble thee this day.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all Israel stoned him with stones</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burned them with fire, after they had stoned them with stones. 26 And they raised over him a great heap of stones unto this day. So the LORD turned from the fierceness of his anger. Wherefore the name of that place was called, The valley of Achor, unto this day.</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8426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2CEF5E-E17A-12D1-EF7B-FE0D3A5E48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4AA4F4-81E4-F796-A7F4-98C9863D07F7}"/>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10:11-12 Now all these things happened unto them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ensamples</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they are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written for our admonition</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upon whom the ends of the world are come. 12 Wherefore let him that thinketh he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standeth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take heed lest he fall.</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770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66661"/>
            <a:ext cx="11706226" cy="6142579"/>
          </a:xfrm>
          <a:prstGeom prst="rect">
            <a:avLst/>
          </a:prstGeom>
        </p:spPr>
        <p:txBody>
          <a:bodyPr wrap="square">
            <a:spAutoFit/>
          </a:bodyPr>
          <a:lstStyle/>
          <a:p>
            <a:pPr lvl="0" algn="just">
              <a:lnSpc>
                <a:spcPct val="107000"/>
              </a:lnSpc>
              <a:defRPr/>
            </a:pPr>
            <a:r>
              <a:rPr kumimoji="0" lang="en-US" sz="37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7:24-29   Therefore whosoever heareth these sayings of mine, and doeth them, I will liken him unto a wise man, which built his house upon a rock:  25 And the rain descended, and the floods came, and the winds blew, and beat upon that house; and it fell not: for it was founded upon a rock.  26 And every one that heareth these sayings of mine, and doeth them not, shall be likened unto a foolish man, which built his house upon the sand:</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1A9BF-78D3-3054-7B3E-7B4F9941AB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AB2638-02B5-9F77-36DF-940A98201C3F}"/>
              </a:ext>
            </a:extLst>
          </p:cNvPr>
          <p:cNvSpPr/>
          <p:nvPr/>
        </p:nvSpPr>
        <p:spPr>
          <a:xfrm>
            <a:off x="242887" y="178024"/>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James 1:21-24 Wherefore lay apart all filthiness and superfluity of naughtiness, and receive with meekness the engrafted word, which is able to save your souls. 22 But be ye doers of the word, and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not hearers only, deceiving your own selves</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861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E831-7654-210C-A14A-B3D1406D81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35448F-9C00-1877-A7FE-392C93361D66}"/>
              </a:ext>
            </a:extLst>
          </p:cNvPr>
          <p:cNvSpPr/>
          <p:nvPr/>
        </p:nvSpPr>
        <p:spPr>
          <a:xfrm>
            <a:off x="242887" y="-36661"/>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23 For if any be a hearer of the word,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not a doer</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is like unto a man beholding his natural face in a glass: 24 For he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beholdeth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himself, and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his way,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straightway </a:t>
            </a:r>
            <a:r>
              <a:rPr lang="en-US" sz="5400" b="1" dirty="0" err="1">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forgetteth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what manner of man he was.</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2821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AA171-5CBE-AF76-EB66-69C74587F8F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00687D-C75E-F91B-C923-671839E0B12B}"/>
              </a:ext>
            </a:extLst>
          </p:cNvPr>
          <p:cNvSpPr/>
          <p:nvPr/>
        </p:nvSpPr>
        <p:spPr>
          <a:xfrm>
            <a:off x="242887" y="19392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James 1:25 But whoso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looketh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into the perfect law of liberty, and </a:t>
            </a:r>
            <a:r>
              <a:rPr lang="en-US" sz="5400" b="1" dirty="0" err="1">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continueth</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therein</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being not a forgetful hearer,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a doer of the work</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this man shall be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blessed</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his deed.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535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1DEF5-211B-1963-1CF8-9CC2981F427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849786-C736-1DB2-D0E1-292C92E644A3}"/>
              </a:ext>
            </a:extLst>
          </p:cNvPr>
          <p:cNvSpPr/>
          <p:nvPr/>
        </p:nvSpPr>
        <p:spPr>
          <a:xfrm>
            <a:off x="242887" y="193927"/>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15:31-32 The ear that </a:t>
            </a:r>
            <a:r>
              <a:rPr lang="en-US" sz="4800" b="1" dirty="0">
                <a:solidFill>
                  <a:schemeClr val="bg1"/>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heareth the reproof </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life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abideth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among the wise. 32 He that </a:t>
            </a:r>
            <a:r>
              <a:rPr lang="en-US" sz="4800" b="1" dirty="0" err="1">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refuseth</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instruction</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r>
              <a:rPr lang="en-US" sz="4800" b="1" dirty="0" err="1">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despiseth</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his own soul</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he that heareth reproof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getteth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understanding.</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6260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DB3432-38D0-F4EA-2711-1A4AC092F9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2EDE04-7334-43B8-8EDD-D17060678781}"/>
              </a:ext>
            </a:extLst>
          </p:cNvPr>
          <p:cNvSpPr/>
          <p:nvPr/>
        </p:nvSpPr>
        <p:spPr>
          <a:xfrm>
            <a:off x="242887" y="19392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62:1-2 Truly my soul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waiteth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upon God: from him cometh my salvation. 2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 only is my rock</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my salvation; he is my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defence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shall not be greatly moved</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3284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D8733-8E5B-46D0-16D9-EF10024ADD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BD64D6-1043-3AB2-DF51-43E5BA8ECEE8}"/>
              </a:ext>
            </a:extLst>
          </p:cNvPr>
          <p:cNvSpPr/>
          <p:nvPr/>
        </p:nvSpPr>
        <p:spPr>
          <a:xfrm>
            <a:off x="242887" y="201878"/>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2:19-20 Now therefore ye are no more strangers and foreigners, but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fellowcitizens</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with the saints, and of the household of God; 20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are built upon the foundation</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 the apostles and prophets,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Christ</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himself being the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chief corner stone</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8580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8D2FC-42E2-CF62-78FF-802236988F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8D4CDD-3B0B-87A4-B5E1-41C22A34659B}"/>
              </a:ext>
            </a:extLst>
          </p:cNvPr>
          <p:cNvSpPr/>
          <p:nvPr/>
        </p:nvSpPr>
        <p:spPr>
          <a:xfrm>
            <a:off x="242887" y="201878"/>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28:16 Therefore thus saith the Lord GOD, Behold, I lay in Zion for a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foundation a stone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tried stone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precious corner stone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sure foundation</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that believeth shall not make haste.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7018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086F4D-8B98-AAF5-1ED7-276D8E063A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D5CB9F5-A9A1-5133-8005-78F7FBB99F9B}"/>
              </a:ext>
            </a:extLst>
          </p:cNvPr>
          <p:cNvSpPr/>
          <p:nvPr/>
        </p:nvSpPr>
        <p:spPr>
          <a:xfrm>
            <a:off x="242887" y="201878"/>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7:26-27 And every one that heareth these sayings of mine, and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doeth them not</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shall be likened unto a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foolish man, which built his house upon the sand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27 And the rain descended, and the floods came, and the winds blew, and beat upon that house;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it fell: and great was the fall of it.</a:t>
            </a:r>
            <a:endParaRPr kumimoji="0" lang="en-US" sz="4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97000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3BF640-856B-2B29-E78B-89759DCCC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3A96241-C55E-59C1-02E8-00BBCEAD3DEE}"/>
              </a:ext>
            </a:extLst>
          </p:cNvPr>
          <p:cNvSpPr/>
          <p:nvPr/>
        </p:nvSpPr>
        <p:spPr>
          <a:xfrm>
            <a:off x="242887" y="143100"/>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1:23-31 Turn you at my reproof: behold, I will pour out my spirit unto you, I will make known my words unto you. 24 Because I have called,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ye refused</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 have stretched out my hand, and no man regarded; 25 But ye have set at nought all my counsel, and would none of my reproof: 26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also will laugh at your calamity; I will mock when your fear cometh</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27 When your fear cometh as desolation, and your destruction cometh as a whirlwind; when distress and anguish cometh upon you. </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15471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F6822-AD0A-C25B-2ADC-8E5D5D56210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9C00C1-1DF4-9995-0938-70CA998A1422}"/>
              </a:ext>
            </a:extLst>
          </p:cNvPr>
          <p:cNvSpPr/>
          <p:nvPr/>
        </p:nvSpPr>
        <p:spPr>
          <a:xfrm>
            <a:off x="242887" y="201878"/>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28 Then shall they call upon me,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I will not answer;</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they shall seek me early, but they shall not find me: 29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that they hated knowledge, and did not choose the fear of the LORD</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30 They would none of my counsel: they despised all my reproof. 31 Therefore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shall they eat of the fruit of their own way</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be filled with their own devices.</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103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B008B-19A9-B319-2E58-45BB0BD54E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F5AF347-C714-1637-0ABE-3690EC35FDF6}"/>
              </a:ext>
            </a:extLst>
          </p:cNvPr>
          <p:cNvSpPr/>
          <p:nvPr/>
        </p:nvSpPr>
        <p:spPr>
          <a:xfrm>
            <a:off x="242887" y="142807"/>
            <a:ext cx="11706226" cy="4428585"/>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27 And the rain descended, and the floods came, and the winds blew, and beat upon that house; and it fell: and great was the fall of it.  28 And it came to pass, when Jesus had ended these sayings, the people were astonished at his doctrine:  29 For he taught them as one having authority, and not as the scribes.</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5659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E69536-4A25-E2E9-0703-FC5EBE524F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D5EC63-BD47-C962-983A-E34BC3CDAEE6}"/>
              </a:ext>
            </a:extLst>
          </p:cNvPr>
          <p:cNvSpPr/>
          <p:nvPr/>
        </p:nvSpPr>
        <p:spPr>
          <a:xfrm>
            <a:off x="242887" y="201878"/>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107:28-30 Then they cry unto the LORD in their trouble, and he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bringeth them out of their distresses.</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29 He maketh the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storm a calm,</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so that the waves thereof are still. 30 Then are they glad because they be quiet; so he bringeth them unto their desired haven.</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3593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BAEB4-5AD7-6B88-6047-0D9F83A95E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4913205-9C54-B4CA-5E3A-1E3185291673}"/>
              </a:ext>
            </a:extLst>
          </p:cNvPr>
          <p:cNvSpPr/>
          <p:nvPr/>
        </p:nvSpPr>
        <p:spPr>
          <a:xfrm>
            <a:off x="242887" y="201878"/>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10:25 As the whirlwind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passeth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so is the wicked no more: but the righteous is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 everlasting foundation.</a:t>
            </a:r>
            <a:endParaRPr kumimoji="0" lang="en-US" sz="60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05404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5A01E-D77C-C3B4-C30F-01F8A96BCD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691FA3-B644-0BF4-02C5-2A1F9ECE808C}"/>
              </a:ext>
            </a:extLst>
          </p:cNvPr>
          <p:cNvSpPr/>
          <p:nvPr/>
        </p:nvSpPr>
        <p:spPr>
          <a:xfrm>
            <a:off x="242887" y="201878"/>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7:24-25 Therefore whosoever heareth these sayings of mine,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doeth them, </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will liken him unto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wise man, which built his house upon a rock: </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 And the rain descended, and the floods came, and the winds blew, and beat upon that house;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it fell not: </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it was founded upon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rock.</a:t>
            </a:r>
            <a:endParaRPr kumimoji="0" lang="en-US" sz="4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1218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CC7AB-660D-9062-BD82-023FE55A7E0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FC3A435-6A5E-7D76-45E0-C95E5F05626D}"/>
              </a:ext>
            </a:extLst>
          </p:cNvPr>
          <p:cNvSpPr/>
          <p:nvPr/>
        </p:nvSpPr>
        <p:spPr>
          <a:xfrm>
            <a:off x="242887" y="201878"/>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Matthew 7:28-29 And it came to pass, when Jesus had ended these sayings, the people were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astonished at his doctrine: </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29 For he taught them as one having authority, and not as the scribes.</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2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81953"/>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 One Ear</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Out The Other</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7:24-27 Therefore whosoever heareth these sayings of mine, and doeth them, I will liken him unto a wise man, which built his house upon a rock: 25 And the rain descended, and the floods came, and the winds blew, and beat upon that house; and it fell not: for it was founded upon a rock. </a:t>
            </a:r>
          </a:p>
        </p:txBody>
      </p:sp>
    </p:spTree>
    <p:extLst>
      <p:ext uri="{BB962C8B-B14F-4D97-AF65-F5344CB8AC3E}">
        <p14:creationId xmlns:p14="http://schemas.microsoft.com/office/powerpoint/2010/main" val="146792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FB4E0-F4A7-7DE6-C66C-FB117C1170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3A5A6FD-8E2F-E216-4913-D8375B6E21C6}"/>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26 And every one that heareth these sayings of mine, and doeth them not, shall be likened unto a foolish man, which built his house upon the sand: 27 And the rain descended, and the floods came, and the winds blew, and beat upon that house; and it fell: and great was the fall of it.</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287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48AE4-A761-2F2F-2831-9F595200250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88145F5-06DD-5877-3F47-387ACA7EC698}"/>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6:1-3 Children, obey your parents in the Lord: for this is right. 2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thy father and mother; (which is the first commandment with promise;) 3 That it may be well with thee, and thou mayest live long on the earth.</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174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3A53B-8385-FFFB-AC20-11892204FF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A278169-8B22-CFFE-22F9-AF443CEC4496}"/>
              </a:ext>
            </a:extLst>
          </p:cNvPr>
          <p:cNvSpPr/>
          <p:nvPr/>
        </p:nvSpPr>
        <p:spPr>
          <a:xfrm>
            <a:off x="242887" y="14280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21:25 </a:t>
            </a:r>
          </a:p>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desire of the slothful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killeth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 for his hands refuse to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labour</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344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BD447-099B-5311-5376-ED7938B9336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9C2D42-1D3D-0D7E-1FDA-6C56917192F7}"/>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2:16-17 And the LORD God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commanded the man</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saying, Of every tree of the garden thou mayest freely eat: 17 But of the tree of the knowledge of good and evil, thou shalt not eat of it: for in the day that thou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eatest</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thereof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thou shalt surely die</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8560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109119</TotalTime>
  <Words>1841</Words>
  <Application>Microsoft Office PowerPoint</Application>
  <PresentationFormat>Widescreen</PresentationFormat>
  <Paragraphs>44</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734</cp:revision>
  <cp:lastPrinted>2020-01-28T17:57:24Z</cp:lastPrinted>
  <dcterms:created xsi:type="dcterms:W3CDTF">2019-08-31T20:33:16Z</dcterms:created>
  <dcterms:modified xsi:type="dcterms:W3CDTF">2025-07-19T18:37:39Z</dcterms:modified>
</cp:coreProperties>
</file>