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88" r:id="rId4"/>
    <p:sldId id="765" r:id="rId5"/>
    <p:sldId id="954" r:id="rId6"/>
    <p:sldId id="989" r:id="rId7"/>
    <p:sldId id="990" r:id="rId8"/>
    <p:sldId id="992" r:id="rId9"/>
    <p:sldId id="1025" r:id="rId10"/>
    <p:sldId id="1024" r:id="rId11"/>
    <p:sldId id="991" r:id="rId12"/>
    <p:sldId id="993" r:id="rId13"/>
    <p:sldId id="994" r:id="rId14"/>
    <p:sldId id="995" r:id="rId15"/>
    <p:sldId id="996" r:id="rId16"/>
    <p:sldId id="997" r:id="rId17"/>
    <p:sldId id="998" r:id="rId18"/>
    <p:sldId id="999" r:id="rId19"/>
    <p:sldId id="1000" r:id="rId20"/>
    <p:sldId id="1001" r:id="rId21"/>
    <p:sldId id="1002" r:id="rId22"/>
    <p:sldId id="1003" r:id="rId23"/>
    <p:sldId id="1004" r:id="rId24"/>
    <p:sldId id="1005" r:id="rId25"/>
    <p:sldId id="1006" r:id="rId26"/>
    <p:sldId id="1007" r:id="rId27"/>
    <p:sldId id="1008" r:id="rId28"/>
    <p:sldId id="1009" r:id="rId29"/>
    <p:sldId id="1010" r:id="rId30"/>
    <p:sldId id="1011" r:id="rId31"/>
    <p:sldId id="1012" r:id="rId32"/>
    <p:sldId id="1013" r:id="rId33"/>
    <p:sldId id="1014" r:id="rId34"/>
    <p:sldId id="1015" r:id="rId35"/>
    <p:sldId id="1016" r:id="rId36"/>
    <p:sldId id="1017" r:id="rId37"/>
    <p:sldId id="1018" r:id="rId38"/>
    <p:sldId id="1019" r:id="rId39"/>
    <p:sldId id="1020" r:id="rId40"/>
    <p:sldId id="1021" r:id="rId41"/>
    <p:sldId id="1022" r:id="rId42"/>
    <p:sldId id="1023" r:id="rId43"/>
    <p:sldId id="793" r:id="rId4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62" d="100"/>
          <a:sy n="62" d="100"/>
        </p:scale>
        <p:origin x="56" y="22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7:15-23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101103-A051-5504-F204-FF19B1A7705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6C170E-8991-2C55-FED6-100223ECB9F0}"/>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Matthew 7:15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Beware of false prophets</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which come to you in sheep's clothing, but inwardly they are ravening wolves.</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361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FDFF9-EB5F-4A7D-FA76-D33EABEA69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DB7B43C-64D4-7CA2-69D4-70374645A8A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Deuteronomy 18:18-22 I will raise them up a Prophet from among their brethren, like unto thee, and will put </a:t>
            </a:r>
            <a:r>
              <a:rPr lang="en-US" sz="4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my words</a:t>
            </a: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in his mouth; and he shall speak unto them all that </a:t>
            </a:r>
            <a:r>
              <a:rPr lang="en-US" sz="4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I shall command him</a:t>
            </a: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19 And it shall come to pass, that whosoever will not hearken unto my words which he shall speak in my name, I will require it of him…</a:t>
            </a:r>
            <a:endParaRPr kumimoji="0" lang="en-US" sz="4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2398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5E9CC-AB01-E45E-DDA9-52D808CC7C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C025236-89D6-6094-DE15-A29E3C03ADC7}"/>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36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20 But the prophet, which shall presume to speak a word in my name, which </a:t>
            </a:r>
            <a:r>
              <a:rPr lang="en-US" sz="36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I have not commanded him to speak</a:t>
            </a:r>
            <a:r>
              <a:rPr lang="en-US" sz="36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or that shall speak in the name of other gods, even that prophet shall die. 21 And if thou say in thine heart, How shall we know the word which the LORD hath not spoken? 22 When a prophet </a:t>
            </a:r>
            <a:r>
              <a:rPr lang="en-US" sz="3600" b="1" dirty="0" err="1">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speaketh</a:t>
            </a:r>
            <a:r>
              <a:rPr lang="en-US" sz="36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in the name of the LORD, </a:t>
            </a:r>
            <a:r>
              <a:rPr lang="en-US" sz="36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if the thing follow not, nor come to pass</a:t>
            </a:r>
            <a:r>
              <a:rPr lang="en-US" sz="36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that is the thing which the LORD </a:t>
            </a:r>
            <a:r>
              <a:rPr lang="en-US" sz="36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hath not spoken</a:t>
            </a:r>
            <a:r>
              <a:rPr lang="en-US" sz="36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but the prophet hath spoken it presumptuously: thou shalt not be afraid of him.</a:t>
            </a:r>
            <a:endParaRPr kumimoji="0" lang="en-US" sz="36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190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04CCB-17D2-D19B-A50C-C6E5A23AB9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9FEE0D2-F358-A089-7E58-2CC399367338}"/>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Jeremiah 14:14 Then the LORD said unto me, The prophets prophesy </a:t>
            </a:r>
            <a:r>
              <a:rPr lang="en-US" sz="48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lies</a:t>
            </a:r>
            <a:r>
              <a:rPr lang="en-US" sz="48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 </a:t>
            </a:r>
            <a:r>
              <a:rPr lang="en-US" sz="48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in my name</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I sent them not, neither have I commanded them, neither </a:t>
            </a:r>
            <a:r>
              <a:rPr lang="en-US" sz="4800" b="1" dirty="0" err="1">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spake</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unto them: they prophesy unto you a </a:t>
            </a:r>
            <a:r>
              <a:rPr lang="en-US" sz="48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false vision</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and divination, and a thing of nought, and the deceit of </a:t>
            </a:r>
            <a:r>
              <a:rPr lang="en-US" sz="48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their heart</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9728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BBCD9-4A3B-2975-79AB-857D6B92CE5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1DB70E-3449-4919-66E7-AA328CF5265B}"/>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Deuteronomy 13:1-3 If there arise among you a prophet, or a dreamer of dreams, and giveth thee a sign or a wonder, 2 And the sign or the wonder come to pass, whereof he </a:t>
            </a:r>
            <a:r>
              <a:rPr lang="en-US" sz="4200" b="1" dirty="0" err="1">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spake</a:t>
            </a: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unto thee, saying, Let us go after other gods, which thou hast not known, and let us serve them; 3 Thou shalt </a:t>
            </a:r>
            <a:r>
              <a:rPr lang="en-US" sz="42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not hearken unto the words of that prophet</a:t>
            </a: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or that dreamer of dreams…</a:t>
            </a:r>
            <a:endParaRPr kumimoji="0" lang="en-US" sz="42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4086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73968-17CC-2AEC-899B-EF27613F0A2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9A99265-4E40-9F63-BA0C-508AAB4CF181}"/>
              </a:ext>
            </a:extLst>
          </p:cNvPr>
          <p:cNvSpPr/>
          <p:nvPr/>
        </p:nvSpPr>
        <p:spPr>
          <a:xfrm>
            <a:off x="242887" y="81162"/>
            <a:ext cx="11706226" cy="69601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1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Deuteronomy 13:5 And that prophet, or that dreamer of dreams, shall be put to death; because he hath spoken to turn you away from the LORD your God, which brought you out of the land of Egypt, and redeemed you out of the house of bondage, to thrust thee out of the way which the LORD thy God commanded thee to walk in. So shalt thou put the evil away from the midst of thee.</a:t>
            </a:r>
            <a:endParaRPr kumimoji="0" lang="en-US" sz="41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6037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23845-FFBD-D768-7665-563AB519F68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0C21567-C74D-605D-C975-62B50AEC591D}"/>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Matthew 7:15 Beware of false prophets, which come to you in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sheep's clothing</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but inwardly they are ravening wolves.</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490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7FD51-11DF-0DB2-01D7-B98076D50D6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B119B2-F47E-47EA-E103-320AEDF4D0E8}"/>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 Corinthians 11:13-15 For such are false apostles, deceitful workers, transforming themselves into the apostles of Christ. 14 And no marvel; for Satan himself is transformed into an </a:t>
            </a:r>
            <a:r>
              <a:rPr lang="en-US" sz="42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angel of light</a:t>
            </a: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15 Therefore it is no great thing if his ministers also be transformed as the </a:t>
            </a:r>
            <a:r>
              <a:rPr lang="en-US" sz="42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ministers of righteousness</a:t>
            </a:r>
            <a:r>
              <a:rPr lang="en-US" sz="42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whose end shall be according to their works.</a:t>
            </a:r>
            <a:endParaRPr kumimoji="0" lang="en-US" sz="42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0686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FCA8F3-E0B1-DEB9-5987-B8A56AD8DB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5820D8-27D5-D096-7696-36CDA349FB14}"/>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Romans 16:18 For they that are such serve not our Lord Jesus Christ, but their own belly; and by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good words</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and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fair speeches</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deceive</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the hearts of the simple.</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5994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4F5FE-8E6E-EF1D-3E81-516D34B6EB6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9D6CA0-773F-7DDA-9B28-8332B19A7EA4}"/>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0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Jeremiah 23:16-17 Thus saith the LORD of hosts, Hearken not unto the words of the prophets that prophesy unto you: they make you vain: they speak a vision of their </a:t>
            </a:r>
            <a:r>
              <a:rPr lang="en-US" sz="40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own heart</a:t>
            </a:r>
            <a:r>
              <a:rPr lang="en-US" sz="40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and not out of the mouth of the LORD. 17 They say still unto them that despise me, The LORD hath said, </a:t>
            </a:r>
            <a:r>
              <a:rPr lang="en-US" sz="40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Ye shall have peace</a:t>
            </a:r>
            <a:r>
              <a:rPr lang="en-US" sz="40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and they say unto every one that walketh after the imagination of his own heart, </a:t>
            </a:r>
            <a:r>
              <a:rPr lang="en-US" sz="40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No evil shall come upon you</a:t>
            </a:r>
            <a:r>
              <a:rPr lang="en-US" sz="40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0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287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7:15-23   Beware of false prophets, which come to you in sheep's clothing, but inwardly they are ravening wolves.  16 Ye shall know them by their fruits. Do men gather grapes of thorns, or figs of thistles?  17 Even so every good tree bringeth forth good fruit; but a corrupt tree bringeth forth evil fruit.  18 A good tree cannot bring forth evil fruit, neither can a corrupt tree bring forth good fruit. </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19 Every tree that bringeth not forth good fruit is hewn down, and cast into the fire. </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7BFF7-75B0-316E-3988-E0EA19E6D00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11DE714-7B7F-1F76-BE80-EFC366E67134}"/>
              </a:ext>
            </a:extLst>
          </p:cNvPr>
          <p:cNvSpPr/>
          <p:nvPr/>
        </p:nvSpPr>
        <p:spPr>
          <a:xfrm>
            <a:off x="242887" y="1596832"/>
            <a:ext cx="11706226" cy="366433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Joel Osteen says…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“You’re not defective. You’re not a mistake. You’re not faulty. You have been fearfully and wonderfully made. </a:t>
            </a:r>
            <a:r>
              <a:rPr lang="en-US" sz="4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You are already good enough</a:t>
            </a: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7048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9D176-ADE1-449D-E709-9D8D32FE8C1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7447AC-BA3E-3A24-2A37-7E21B2A69470}"/>
              </a:ext>
            </a:extLst>
          </p:cNvPr>
          <p:cNvSpPr/>
          <p:nvPr/>
        </p:nvSpPr>
        <p:spPr>
          <a:xfrm>
            <a:off x="242887" y="2080041"/>
            <a:ext cx="11706226" cy="26979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Romans 3:12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“There is </a:t>
            </a:r>
            <a:r>
              <a:rPr lang="en-US" sz="5400" b="1" u="sng"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none that doeth good</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no, not one.</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9957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CD8F8-D19C-85ED-CEC2-67F4AF01BBE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BA90CE2-65E4-78D7-0F96-9F6C0F062679}"/>
              </a:ext>
            </a:extLst>
          </p:cNvPr>
          <p:cNvSpPr/>
          <p:nvPr/>
        </p:nvSpPr>
        <p:spPr>
          <a:xfrm>
            <a:off x="242887" y="1959078"/>
            <a:ext cx="11706226" cy="293984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Joel Osteen says…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“God wants us to </a:t>
            </a:r>
            <a:r>
              <a:rPr lang="en-US" sz="44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prosper financially</a:t>
            </a: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to have plenty of money, to fulfill the destiny He has laid out for us.”</a:t>
            </a:r>
          </a:p>
        </p:txBody>
      </p:sp>
    </p:spTree>
    <p:extLst>
      <p:ext uri="{BB962C8B-B14F-4D97-AF65-F5344CB8AC3E}">
        <p14:creationId xmlns:p14="http://schemas.microsoft.com/office/powerpoint/2010/main" val="1552117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4C309-73CA-A505-59F4-35685073F9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C8C572-3558-DDC9-DF7C-477DA7F2C77E}"/>
              </a:ext>
            </a:extLst>
          </p:cNvPr>
          <p:cNvSpPr/>
          <p:nvPr/>
        </p:nvSpPr>
        <p:spPr>
          <a:xfrm>
            <a:off x="242887" y="119088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Philippians 1:29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For unto you it is given in the behalf of Christ, not only to believe on him, but also </a:t>
            </a:r>
            <a:r>
              <a:rPr lang="en-US" sz="54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to suffer for his sake</a:t>
            </a:r>
            <a:r>
              <a:rPr lang="en-US" sz="5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1861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ADA16-A16B-1FBE-FCD0-93F3004ED23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9F25B0-4784-330E-EA34-0E0B609AE55A}"/>
              </a:ext>
            </a:extLst>
          </p:cNvPr>
          <p:cNvSpPr/>
          <p:nvPr/>
        </p:nvSpPr>
        <p:spPr>
          <a:xfrm>
            <a:off x="242887" y="2321325"/>
            <a:ext cx="11706226" cy="221535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Joel Osteen says…</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“If you </a:t>
            </a:r>
            <a:r>
              <a:rPr lang="en-US" sz="44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believe in yourself</a:t>
            </a:r>
            <a:r>
              <a:rPr lang="en-US" sz="44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you can overcome anything.”</a:t>
            </a:r>
          </a:p>
        </p:txBody>
      </p:sp>
    </p:spTree>
    <p:extLst>
      <p:ext uri="{BB962C8B-B14F-4D97-AF65-F5344CB8AC3E}">
        <p14:creationId xmlns:p14="http://schemas.microsoft.com/office/powerpoint/2010/main" val="996306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90717-3125-9CF9-562C-BAF0F37B9B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472A86-593B-3D25-4525-1B94E1633033}"/>
              </a:ext>
            </a:extLst>
          </p:cNvPr>
          <p:cNvSpPr/>
          <p:nvPr/>
        </p:nvSpPr>
        <p:spPr>
          <a:xfrm>
            <a:off x="242887" y="1434479"/>
            <a:ext cx="11706226" cy="39890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Jeremiah 17:5 </a:t>
            </a:r>
          </a:p>
          <a:p>
            <a:pPr marL="0" marR="0" lvl="0" indent="0" algn="just" defTabSz="914400" rtl="0" eaLnBrk="1" fontAlgn="auto" latinLnBrk="0" hangingPunct="1">
              <a:lnSpc>
                <a:spcPct val="107000"/>
              </a:lnSpc>
              <a:spcBef>
                <a:spcPts val="0"/>
              </a:spcBef>
              <a:spcAft>
                <a:spcPts val="0"/>
              </a:spcAft>
              <a:buClrTx/>
              <a:buSzTx/>
              <a:buFontTx/>
              <a:buNone/>
              <a:tabLst/>
              <a:defRPr/>
            </a:pP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Thus saith the LORD; </a:t>
            </a:r>
            <a:r>
              <a:rPr lang="en-US" sz="48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Cursed</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be the man that </a:t>
            </a:r>
            <a:r>
              <a:rPr lang="en-US" sz="4800" b="1" dirty="0" err="1">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trusteth</a:t>
            </a:r>
            <a:r>
              <a:rPr lang="en-US" sz="4800" b="1" dirty="0">
                <a:solidFill>
                  <a:srgbClr val="00B0F0"/>
                </a:solidFill>
                <a:effectLst/>
                <a:latin typeface="Georgia" panose="02040502050405020303" pitchFamily="18" charset="0"/>
                <a:ea typeface="Calibri" panose="020F0502020204030204" pitchFamily="34" charset="0"/>
                <a:cs typeface="Times New Roman" panose="02020603050405020304" pitchFamily="18" charset="0"/>
              </a:rPr>
              <a:t> in man</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and maketh flesh his arm, and whose heart </a:t>
            </a:r>
            <a:r>
              <a:rPr lang="en-US" sz="4800" b="1" dirty="0" err="1">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departeth</a:t>
            </a:r>
            <a:r>
              <a:rPr lang="en-US" sz="48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 from the LORD.</a:t>
            </a:r>
            <a:endParaRPr kumimoji="0" lang="en-US" sz="48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5339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9FA4D6-5545-0328-7CFF-B05A3D5DBC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8A8C21E-B476-3A01-FE06-87E72B241BA4}"/>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n-US" sz="4000" b="1" dirty="0">
                <a:solidFill>
                  <a:schemeClr val="bg1"/>
                </a:solidFill>
                <a:effectLst/>
                <a:latin typeface="Georgia" panose="02040502050405020303" pitchFamily="18" charset="0"/>
                <a:ea typeface="Calibri" panose="020F0502020204030204" pitchFamily="34" charset="0"/>
                <a:cs typeface="Times New Roman" panose="02020603050405020304" pitchFamily="18" charset="0"/>
              </a:rPr>
              <a:t>2 Peter 2:1-3 But there were false prophets also among the people, even as there shall be false teachers among you, who privily shall bring in damnable heresies, even denying the Lord that bought them, and bring upon themselves swift destruction. 2 And many shall follow their pernicious ways; by reason of whom the way of truth shall be evil spoken of. </a:t>
            </a:r>
            <a:endParaRPr kumimoji="0" lang="en-US" sz="40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9348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2384CC-40A3-FB99-C66A-0796A5989E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6CABF0-E85F-C79B-3439-51471FCD98AC}"/>
              </a:ext>
            </a:extLst>
          </p:cNvPr>
          <p:cNvSpPr/>
          <p:nvPr/>
        </p:nvSpPr>
        <p:spPr>
          <a:xfrm>
            <a:off x="242887" y="142807"/>
            <a:ext cx="11706226" cy="5365380"/>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3 And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through covetousness</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shall they with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feigned words</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make merchandise of you</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whose judgment now of a long time </a:t>
            </a:r>
            <a:r>
              <a:rPr lang="en-US" sz="5400" b="1" dirty="0" err="1">
                <a:solidFill>
                  <a:schemeClr val="bg1"/>
                </a:solidFill>
                <a:latin typeface="Georgia" panose="02040502050405020303" pitchFamily="18" charset="0"/>
                <a:ea typeface="Calibri" panose="020F0502020204030204" pitchFamily="34" charset="0"/>
                <a:cs typeface="Times New Roman" panose="02020603050405020304" pitchFamily="18" charset="0"/>
              </a:rPr>
              <a:t>lingereth</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not, and their damnation </a:t>
            </a:r>
            <a:r>
              <a:rPr lang="en-US" sz="5400" b="1" dirty="0" err="1">
                <a:solidFill>
                  <a:schemeClr val="bg1"/>
                </a:solidFill>
                <a:latin typeface="Georgia" panose="02040502050405020303" pitchFamily="18" charset="0"/>
                <a:ea typeface="Calibri" panose="020F0502020204030204" pitchFamily="34" charset="0"/>
                <a:cs typeface="Times New Roman" panose="02020603050405020304" pitchFamily="18" charset="0"/>
              </a:rPr>
              <a:t>slumbereth</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not.</a:t>
            </a:r>
            <a:endParaRPr kumimoji="0" lang="en-US" sz="54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95263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D9D01-2C30-37B5-556A-42775CB834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91E5CB-C5A4-BD12-4D35-8B4D64F0503A}"/>
              </a:ext>
            </a:extLst>
          </p:cNvPr>
          <p:cNvSpPr/>
          <p:nvPr/>
        </p:nvSpPr>
        <p:spPr>
          <a:xfrm>
            <a:off x="242887" y="112579"/>
            <a:ext cx="11706226" cy="6632841"/>
          </a:xfrm>
          <a:prstGeom prst="rect">
            <a:avLst/>
          </a:prstGeom>
        </p:spPr>
        <p:txBody>
          <a:bodyPr wrap="square">
            <a:spAutoFit/>
          </a:bodyPr>
          <a:lstStyle/>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Acts 20:28-31 Take heed therefore unto yourselves, and to all the flock, over the which the Holy Ghost hath made you overseers, to feed the church of God, which he hath purchased with his own blood. 29 For I know this, that after my departing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shall grievous wolves enter in among you</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not sparing the flock. 30 Also of your own selves shall men arise, speaking perverse things, to draw away disciples after them. </a:t>
            </a:r>
            <a:endParaRPr kumimoji="0" lang="en-US" sz="40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576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C3F43-A26F-FB28-5537-3FD5D78136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632C89-9DCA-19FE-59CE-30BD737CA8B0}"/>
              </a:ext>
            </a:extLst>
          </p:cNvPr>
          <p:cNvSpPr/>
          <p:nvPr/>
        </p:nvSpPr>
        <p:spPr>
          <a:xfrm>
            <a:off x="242887" y="112579"/>
            <a:ext cx="11706226" cy="3198696"/>
          </a:xfrm>
          <a:prstGeom prst="rect">
            <a:avLst/>
          </a:prstGeom>
        </p:spPr>
        <p:txBody>
          <a:bodyPr wrap="square">
            <a:spAutoFit/>
          </a:bodyPr>
          <a:lstStyle/>
          <a:p>
            <a:pPr lvl="0" algn="just">
              <a:lnSpc>
                <a:spcPct val="107000"/>
              </a:lnSpc>
              <a:defRPr/>
            </a:pP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31 </a:t>
            </a:r>
            <a:r>
              <a:rPr lang="en-US" sz="48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Therefore watch</a:t>
            </a: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and remember, that by the space of three years I ceased not to </a:t>
            </a:r>
            <a:r>
              <a:rPr lang="en-US" sz="48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warn every one night and day with tears</a:t>
            </a: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a:t>
            </a:r>
            <a:endParaRPr kumimoji="0" lang="en-US" sz="48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176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C1420-4F08-9668-B03A-BA19BC94CC8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A48F6B6-25A8-E449-988C-2694340B4F94}"/>
              </a:ext>
            </a:extLst>
          </p:cNvPr>
          <p:cNvSpPr/>
          <p:nvPr/>
        </p:nvSpPr>
        <p:spPr>
          <a:xfrm>
            <a:off x="242887" y="142807"/>
            <a:ext cx="11706226" cy="597900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20 Wherefore by their fruits ye shall know them.  21 Not every one that saith unto me, Lord, Lord, shall enter into the kingdom of heaven; but he that doeth the will of my Father which is in heaven.  22 Many will say to me in that day, Lord, Lord, have we not prophesied in thy name? and in thy name have cast out devils? and in thy name done many wonderful works?  23 And then will I profess unto them, I never knew you: depart from me, ye that work iniquity.</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7821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13A11-2C7E-4848-C529-3ECA625E71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EAF67C-664C-EBA9-32AD-8813B1A12725}"/>
              </a:ext>
            </a:extLst>
          </p:cNvPr>
          <p:cNvSpPr/>
          <p:nvPr/>
        </p:nvSpPr>
        <p:spPr>
          <a:xfrm>
            <a:off x="242887" y="112579"/>
            <a:ext cx="11706226" cy="6632841"/>
          </a:xfrm>
          <a:prstGeom prst="rect">
            <a:avLst/>
          </a:prstGeom>
        </p:spPr>
        <p:txBody>
          <a:bodyPr wrap="square">
            <a:spAutoFit/>
          </a:bodyPr>
          <a:lstStyle/>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Matthew 7:15-20 Beware of false prophets, which come to you in sheep's clothing, but inwardly they are ravening wolves. </a:t>
            </a:r>
          </a:p>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16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Ye shall know them by their fruits</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Do men gather grapes of thorns, or figs of thistles? 17 Even so every good tree bringeth forth good fruit; but a corrupt tree bringeth forth evil fruit. 18 A good tree cannot bring forth evil fruit, neither can a corrupt tree bring forth good fruit. </a:t>
            </a:r>
            <a:endParaRPr kumimoji="0" lang="en-US" sz="4000" b="1" i="0" u="none" strike="noStrike" kern="1200" cap="none" spc="0" normalizeH="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492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2EFAF-F1F5-5419-F7B0-02C765D668F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773073-2D18-8F0C-4FBC-1EDFBE2167F3}"/>
              </a:ext>
            </a:extLst>
          </p:cNvPr>
          <p:cNvSpPr/>
          <p:nvPr/>
        </p:nvSpPr>
        <p:spPr>
          <a:xfrm>
            <a:off x="242887" y="330476"/>
            <a:ext cx="11706226" cy="3198696"/>
          </a:xfrm>
          <a:prstGeom prst="rect">
            <a:avLst/>
          </a:prstGeom>
        </p:spPr>
        <p:txBody>
          <a:bodyPr wrap="square">
            <a:spAutoFit/>
          </a:bodyPr>
          <a:lstStyle/>
          <a:p>
            <a:pPr lvl="0" algn="just">
              <a:lnSpc>
                <a:spcPct val="107000"/>
              </a:lnSpc>
              <a:defRPr/>
            </a:pP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19 Every tree that bringeth not forth good fruit is hewn down, and cast into the fire. 20 </a:t>
            </a:r>
            <a:r>
              <a:rPr lang="en-US" sz="48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Wherefore by their fruits ye shall know them.</a:t>
            </a:r>
            <a:endParaRPr kumimoji="0" lang="en-US" sz="48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633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8A2B5-0EDD-B5DE-DDD6-C7F4BE0289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5B5510-F35C-C60B-46A9-BF5D90BC897D}"/>
              </a:ext>
            </a:extLst>
          </p:cNvPr>
          <p:cNvSpPr/>
          <p:nvPr/>
        </p:nvSpPr>
        <p:spPr>
          <a:xfrm>
            <a:off x="242887" y="330476"/>
            <a:ext cx="11706226" cy="5974200"/>
          </a:xfrm>
          <a:prstGeom prst="rect">
            <a:avLst/>
          </a:prstGeom>
        </p:spPr>
        <p:txBody>
          <a:bodyPr wrap="square">
            <a:spAutoFit/>
          </a:bodyPr>
          <a:lstStyle/>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Genesis 1:11-12 And God said, Let the earth bring forth grass, the herb yielding seed, and the fruit tree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yielding fruit after his kind</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whose seed is in itself, upon the earth: and it was so. 12 And the earth brought forth grass, and herb yielding seed after his kind, and the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tree yielding fruit</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whose seed was in itself,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after his kind</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and God saw that it was good.</a:t>
            </a:r>
            <a:endParaRPr kumimoji="0" lang="en-US" sz="40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2856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296C4-0EF2-629B-8AEB-ACC6F8AB9B2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10866E-02EF-C176-A893-F87655A38F3E}"/>
              </a:ext>
            </a:extLst>
          </p:cNvPr>
          <p:cNvSpPr/>
          <p:nvPr/>
        </p:nvSpPr>
        <p:spPr>
          <a:xfrm>
            <a:off x="242887" y="381847"/>
            <a:ext cx="11706226" cy="2697918"/>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Proverbs 11:30 The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fruit</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of the righteous is a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tree of life</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and he that </a:t>
            </a:r>
            <a:r>
              <a:rPr lang="en-US" sz="5400" b="1" dirty="0" err="1">
                <a:solidFill>
                  <a:srgbClr val="00B0F0"/>
                </a:solidFill>
                <a:latin typeface="Georgia" panose="02040502050405020303" pitchFamily="18" charset="0"/>
                <a:ea typeface="Calibri" panose="020F0502020204030204" pitchFamily="34" charset="0"/>
                <a:cs typeface="Times New Roman" panose="02020603050405020304" pitchFamily="18" charset="0"/>
              </a:rPr>
              <a:t>winneth</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 souls</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is wise.</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887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A7247-97F9-17DA-A32B-3881A9AE0F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8FDBF7-C9A3-AB6E-1C0F-F5C129FE994C}"/>
              </a:ext>
            </a:extLst>
          </p:cNvPr>
          <p:cNvSpPr/>
          <p:nvPr/>
        </p:nvSpPr>
        <p:spPr>
          <a:xfrm>
            <a:off x="242887" y="248963"/>
            <a:ext cx="11706226" cy="6360074"/>
          </a:xfrm>
          <a:prstGeom prst="rect">
            <a:avLst/>
          </a:prstGeom>
        </p:spPr>
        <p:txBody>
          <a:bodyPr wrap="square">
            <a:spAutoFit/>
          </a:bodyPr>
          <a:lstStyle/>
          <a:p>
            <a:pPr lvl="0" algn="just">
              <a:lnSpc>
                <a:spcPct val="107000"/>
              </a:lnSpc>
              <a:defRPr/>
            </a:pP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2 Peter 2:1-2 But there were false prophets also among the people, even as there shall be false teachers among you, who privily shall bring in </a:t>
            </a:r>
            <a:r>
              <a:rPr lang="en-US" sz="48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damnable heresies</a:t>
            </a:r>
            <a:r>
              <a:rPr lang="en-US" sz="48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even denying the Lord that bought them, and bring upon themselves swift destruction…</a:t>
            </a:r>
            <a:endParaRPr kumimoji="0" lang="en-US" sz="48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1792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0F5DE-78EE-BD80-1B45-0A2ADAD6C2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022C4D-DA1C-E1AB-2976-43F05EB61F44}"/>
              </a:ext>
            </a:extLst>
          </p:cNvPr>
          <p:cNvSpPr/>
          <p:nvPr/>
        </p:nvSpPr>
        <p:spPr>
          <a:xfrm>
            <a:off x="242887" y="248963"/>
            <a:ext cx="11706226" cy="5974200"/>
          </a:xfrm>
          <a:prstGeom prst="rect">
            <a:avLst/>
          </a:prstGeom>
        </p:spPr>
        <p:txBody>
          <a:bodyPr wrap="square">
            <a:spAutoFit/>
          </a:bodyPr>
          <a:lstStyle/>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Galatians 1:6-9 I marvel that ye are so soon removed from him that called you into the grace of Christ unto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another gospel</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7 Which is not another; but there be some that trouble you, and would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pervert the gospel of Christ</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8 But though we, or an angel from heaven, preach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any other gospel </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unto you than that which we have preached unto you,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let him be accursed</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t>
            </a:r>
            <a:endParaRPr kumimoji="0" lang="en-US" sz="40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500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69D0DA-1F92-6D2B-6BDE-6A9A9824213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4C3C88D-9D96-CE82-DF1B-B6795C549C40}"/>
              </a:ext>
            </a:extLst>
          </p:cNvPr>
          <p:cNvSpPr/>
          <p:nvPr/>
        </p:nvSpPr>
        <p:spPr>
          <a:xfrm>
            <a:off x="242887" y="248963"/>
            <a:ext cx="11706226" cy="4476225"/>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9 As we said before, so say I now again, If any man preach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any other gospel</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unto you than that ye have received,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let him be accursed</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605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AAD0D-80B8-C21F-018D-7215D22D852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857E24-62E0-F0D7-6A7B-E513E125AA93}"/>
              </a:ext>
            </a:extLst>
          </p:cNvPr>
          <p:cNvSpPr/>
          <p:nvPr/>
        </p:nvSpPr>
        <p:spPr>
          <a:xfrm>
            <a:off x="242887" y="248963"/>
            <a:ext cx="11706226" cy="1808765"/>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Matthew 7:20 Wherefore by their fruits ye shall know them. </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157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C9922-4D8E-0CDC-CF67-68816165A3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C41C74A-006E-7A50-3205-CBC7F347F76F}"/>
              </a:ext>
            </a:extLst>
          </p:cNvPr>
          <p:cNvSpPr/>
          <p:nvPr/>
        </p:nvSpPr>
        <p:spPr>
          <a:xfrm>
            <a:off x="242887" y="248963"/>
            <a:ext cx="11706226" cy="5365380"/>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Matthew 7:21 Not every one that saith unto me,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Lord, Lord</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shall enter into the kingdom of heaven; but he that doeth the will of my Father which is in heaven.</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7017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A84DE-C764-3072-76EC-4C96592AB9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C8AD72-FA4A-96DF-939B-B8937A36B9EC}"/>
              </a:ext>
            </a:extLst>
          </p:cNvPr>
          <p:cNvSpPr/>
          <p:nvPr/>
        </p:nvSpPr>
        <p:spPr>
          <a:xfrm>
            <a:off x="242887" y="248963"/>
            <a:ext cx="11706226" cy="5365380"/>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Matthew 7:22 Many will say to me in that day,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Lord, Lord</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have we not prophesied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in thy name</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and in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thy name</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have cast out devils? and in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thy name</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done many wonderful works?</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131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81953"/>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By Their Fruits Ye Shall Know Them</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FF5C3-EA19-C81A-D4BA-C496D5C471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00D2350-8719-5646-6441-69F7D9408661}"/>
              </a:ext>
            </a:extLst>
          </p:cNvPr>
          <p:cNvSpPr/>
          <p:nvPr/>
        </p:nvSpPr>
        <p:spPr>
          <a:xfrm>
            <a:off x="242887" y="248963"/>
            <a:ext cx="11706226" cy="3587072"/>
          </a:xfrm>
          <a:prstGeom prst="rect">
            <a:avLst/>
          </a:prstGeom>
        </p:spPr>
        <p:txBody>
          <a:bodyPr wrap="square">
            <a:spAutoFit/>
          </a:bodyPr>
          <a:lstStyle/>
          <a:p>
            <a:pPr lvl="0" algn="just">
              <a:lnSpc>
                <a:spcPct val="107000"/>
              </a:lnSpc>
              <a:defRPr/>
            </a:pP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Matthew 7:23 And then will I profess unto them, </a:t>
            </a:r>
            <a:r>
              <a:rPr lang="en-US" sz="54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I never knew you</a:t>
            </a:r>
            <a:r>
              <a:rPr lang="en-US" sz="54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depart from me, ye that work iniquity.</a:t>
            </a:r>
            <a:endParaRPr kumimoji="0" lang="en-US" sz="54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418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E5D119-F5F2-549F-1AA5-55F3C23499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463FD7-19EC-8044-06D5-ED8D0C5A7152}"/>
              </a:ext>
            </a:extLst>
          </p:cNvPr>
          <p:cNvSpPr/>
          <p:nvPr/>
        </p:nvSpPr>
        <p:spPr>
          <a:xfrm>
            <a:off x="242887" y="112579"/>
            <a:ext cx="11706226" cy="6632841"/>
          </a:xfrm>
          <a:prstGeom prst="rect">
            <a:avLst/>
          </a:prstGeom>
        </p:spPr>
        <p:txBody>
          <a:bodyPr wrap="square">
            <a:spAutoFit/>
          </a:bodyPr>
          <a:lstStyle/>
          <a:p>
            <a:pPr lvl="0" algn="just">
              <a:lnSpc>
                <a:spcPct val="107000"/>
              </a:lnSpc>
              <a:defRPr/>
            </a:pP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2 Peter 1:19-21 We have also a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more sure word of prophecy</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whereunto ye do well that ye take heed, as unto a light that shineth in a dark place, until the day dawn, and the day star arise in your hearts: 20 Knowing this first, that </a:t>
            </a:r>
            <a:r>
              <a:rPr lang="en-US" sz="4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no prophecy of the scripture is of any private interpretation</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21 For the prophecy came not in old time by the will of man: but holy men of God </a:t>
            </a:r>
            <a:r>
              <a:rPr lang="en-US" sz="4000" b="1" dirty="0" err="1">
                <a:solidFill>
                  <a:schemeClr val="bg1"/>
                </a:solidFill>
                <a:latin typeface="Georgia" panose="02040502050405020303" pitchFamily="18" charset="0"/>
                <a:ea typeface="Calibri" panose="020F0502020204030204" pitchFamily="34" charset="0"/>
                <a:cs typeface="Times New Roman" panose="02020603050405020304" pitchFamily="18" charset="0"/>
              </a:rPr>
              <a:t>spake</a:t>
            </a:r>
            <a:r>
              <a:rPr lang="en-US" sz="4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as they were moved by the Holy Ghost. </a:t>
            </a:r>
            <a:endParaRPr kumimoji="0" lang="en-US" sz="40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2037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89AD5-52D7-D748-5EC5-C16E55DB59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8133517-69BA-5ABC-FAC4-FE329B109F66}"/>
              </a:ext>
            </a:extLst>
          </p:cNvPr>
          <p:cNvSpPr/>
          <p:nvPr/>
        </p:nvSpPr>
        <p:spPr>
          <a:xfrm>
            <a:off x="242887" y="431078"/>
            <a:ext cx="11706226" cy="4963346"/>
          </a:xfrm>
          <a:prstGeom prst="rect">
            <a:avLst/>
          </a:prstGeom>
        </p:spPr>
        <p:txBody>
          <a:bodyPr wrap="square">
            <a:spAutoFit/>
          </a:bodyPr>
          <a:lstStyle/>
          <a:p>
            <a:pPr lvl="0" algn="just">
              <a:lnSpc>
                <a:spcPct val="107000"/>
              </a:lnSpc>
              <a:defRPr/>
            </a:pPr>
            <a:r>
              <a:rPr lang="en-US" sz="6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Isaiah 8:20 To the law and to the testimony: if they </a:t>
            </a:r>
            <a:r>
              <a:rPr lang="en-US" sz="6000" b="1" dirty="0">
                <a:solidFill>
                  <a:srgbClr val="00B0F0"/>
                </a:solidFill>
                <a:latin typeface="Georgia" panose="02040502050405020303" pitchFamily="18" charset="0"/>
                <a:ea typeface="Calibri" panose="020F0502020204030204" pitchFamily="34" charset="0"/>
                <a:cs typeface="Times New Roman" panose="02020603050405020304" pitchFamily="18" charset="0"/>
              </a:rPr>
              <a:t>speak not according to this word</a:t>
            </a:r>
            <a:r>
              <a:rPr lang="en-US" sz="6000" b="1" dirty="0">
                <a:solidFill>
                  <a:schemeClr val="bg1"/>
                </a:solidFill>
                <a:latin typeface="Georgia" panose="02040502050405020303" pitchFamily="18" charset="0"/>
                <a:ea typeface="Calibri" panose="020F0502020204030204" pitchFamily="34" charset="0"/>
                <a:cs typeface="Times New Roman" panose="02020603050405020304" pitchFamily="18" charset="0"/>
              </a:rPr>
              <a:t>, it is because there is no light in them.</a:t>
            </a:r>
            <a:endParaRPr kumimoji="0" lang="en-US" sz="6000" b="1" i="0" u="none" strike="noStrike" kern="1200" cap="none" spc="0" normalizeH="0" noProof="0" dirty="0">
              <a:ln>
                <a:noFill/>
              </a:ln>
              <a:solidFill>
                <a:srgbClr val="00B0F0"/>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69333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7:13-14 Enter ye in at the strait gate: for wide is the gate, and broad is the way, that leadeth to destruction, and many there be which go in thereat: 14 Because strait is the gate, and narrow is the way, which leadeth unto life, and few there be that find it.</a:t>
            </a:r>
          </a:p>
        </p:txBody>
      </p:sp>
    </p:spTree>
    <p:extLst>
      <p:ext uri="{BB962C8B-B14F-4D97-AF65-F5344CB8AC3E}">
        <p14:creationId xmlns:p14="http://schemas.microsoft.com/office/powerpoint/2010/main" val="146792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7C840-B9D9-19D2-C558-99E149DAD65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6B07203-C549-7392-7A00-43BA71998808}"/>
              </a:ext>
            </a:extLst>
          </p:cNvPr>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5:8 Be sober, be vigilant; because your adversary the devil, as a roaring lion, walketh about, seeking whom he may devour:</a:t>
            </a:r>
          </a:p>
        </p:txBody>
      </p:sp>
    </p:spTree>
    <p:extLst>
      <p:ext uri="{BB962C8B-B14F-4D97-AF65-F5344CB8AC3E}">
        <p14:creationId xmlns:p14="http://schemas.microsoft.com/office/powerpoint/2010/main" val="9321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6A5D7B-1580-1128-524E-7D50BB98D2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6C3576-8BB4-BC6C-8F4B-6408E0A30394}"/>
              </a:ext>
            </a:extLst>
          </p:cNvPr>
          <p:cNvSpPr/>
          <p:nvPr/>
        </p:nvSpPr>
        <p:spPr>
          <a:xfrm>
            <a:off x="242887" y="142807"/>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22:31 And the Lord said, Simon, Simon, behold, Satan hath desired to have you, that he may </a:t>
            </a:r>
            <a:r>
              <a:rPr kumimoji="0" lang="en-US" sz="5400" b="1" i="0" u="sng" strike="noStrike" kern="1200" cap="none" spc="0" normalizeH="0" baseline="0" noProof="0" dirty="0">
                <a:ln>
                  <a:noFill/>
                </a:ln>
                <a:solidFill>
                  <a:srgbClr val="00B0F0"/>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sift you as wheat</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90401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77462-DBB1-0470-E616-AA8F64D43A3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30586B1C-6FE9-468B-B98A-A4BDE2B67C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0679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F8975-E1A6-9556-C7B4-1171581F986E}"/>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6B5A79B9-A2BB-F7B3-6A33-1B171F4E7F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79501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109065</TotalTime>
  <Words>2009</Words>
  <Application>Microsoft Office PowerPoint</Application>
  <PresentationFormat>Widescreen</PresentationFormat>
  <Paragraphs>56</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718</cp:revision>
  <cp:lastPrinted>2020-01-28T17:57:24Z</cp:lastPrinted>
  <dcterms:created xsi:type="dcterms:W3CDTF">2019-08-31T20:33:16Z</dcterms:created>
  <dcterms:modified xsi:type="dcterms:W3CDTF">2025-07-12T16:32:36Z</dcterms:modified>
</cp:coreProperties>
</file>