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34" r:id="rId6"/>
    <p:sldId id="836" r:id="rId7"/>
    <p:sldId id="837" r:id="rId8"/>
    <p:sldId id="859" r:id="rId9"/>
    <p:sldId id="860" r:id="rId10"/>
    <p:sldId id="861" r:id="rId11"/>
    <p:sldId id="862" r:id="rId12"/>
    <p:sldId id="863" r:id="rId13"/>
    <p:sldId id="864" r:id="rId14"/>
    <p:sldId id="865" r:id="rId15"/>
    <p:sldId id="866" r:id="rId16"/>
    <p:sldId id="867" r:id="rId17"/>
    <p:sldId id="793" r:id="rId1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7/31/2025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10:9-10</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10:10  For with the heart man believeth unto righteousness; and with the mouth confession is made unto salvation.</a:t>
            </a:r>
          </a:p>
        </p:txBody>
      </p:sp>
    </p:spTree>
    <p:extLst>
      <p:ext uri="{BB962C8B-B14F-4D97-AF65-F5344CB8AC3E}">
        <p14:creationId xmlns:p14="http://schemas.microsoft.com/office/powerpoint/2010/main" val="257272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151510"/>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p>
        </p:txBody>
      </p:sp>
    </p:spTree>
    <p:extLst>
      <p:ext uri="{BB962C8B-B14F-4D97-AF65-F5344CB8AC3E}">
        <p14:creationId xmlns:p14="http://schemas.microsoft.com/office/powerpoint/2010/main" val="36127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F24AAA5-D727-A3C4-9AD6-34C7E168CE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46B253-6A1F-9FE2-D5D0-D45678573ACD}"/>
              </a:ext>
            </a:extLst>
          </p:cNvPr>
          <p:cNvSpPr/>
          <p:nvPr/>
        </p:nvSpPr>
        <p:spPr>
          <a:xfrm>
            <a:off x="242887" y="15151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16:30-31  And brought them out, and said, Sirs, what must I do to be saved?  31 And they said, Believe on the Lord Jesus Christ, and thou shalt be saved, and thy house.</a:t>
            </a:r>
          </a:p>
        </p:txBody>
      </p:sp>
    </p:spTree>
    <p:extLst>
      <p:ext uri="{BB962C8B-B14F-4D97-AF65-F5344CB8AC3E}">
        <p14:creationId xmlns:p14="http://schemas.microsoft.com/office/powerpoint/2010/main" val="168760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7067308-43BE-D09B-A7D0-14E09E6F44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2188AD-8730-CB6F-6C68-798D919AEA4A}"/>
              </a:ext>
            </a:extLst>
          </p:cNvPr>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7:22-23  Many will say to me in that day, Lord, Lord, have we not prophesied in thy name? and in thy name have cast out devils? and in thy name done many wonderful works?  23 And then will I profess unto them, I never knew you: depart from me, ye that work iniquity.</a:t>
            </a:r>
          </a:p>
        </p:txBody>
      </p:sp>
    </p:spTree>
    <p:extLst>
      <p:ext uri="{BB962C8B-B14F-4D97-AF65-F5344CB8AC3E}">
        <p14:creationId xmlns:p14="http://schemas.microsoft.com/office/powerpoint/2010/main" val="885643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0B1232-5DC2-42E6-9A81-3515F2F7264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896FAC3-A1A6-583A-5494-03E7B880BF78}"/>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10:9  That if thou shalt confess with thy mouth the Lord Jesus, and shalt believe in thine heart that God hath raised him from the dead, thou shalt be saved.</a:t>
            </a:r>
          </a:p>
        </p:txBody>
      </p:sp>
    </p:spTree>
    <p:extLst>
      <p:ext uri="{BB962C8B-B14F-4D97-AF65-F5344CB8AC3E}">
        <p14:creationId xmlns:p14="http://schemas.microsoft.com/office/powerpoint/2010/main" val="2064458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E8C0999-7989-61AA-4207-42B9A3FC199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85E51A-FC3E-D900-68DC-33C87BCD7F28}"/>
              </a:ext>
            </a:extLst>
          </p:cNvPr>
          <p:cNvSpPr/>
          <p:nvPr/>
        </p:nvSpPr>
        <p:spPr>
          <a:xfrm>
            <a:off x="242887" y="151510"/>
            <a:ext cx="11706226" cy="591232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10:43-44  To him give all the prophets witness, that through his name whosoever believeth in him shall receive remission of sins.  44 While Peter yet spake these words, the Holy Ghost fell on all them which heard the word.</a:t>
            </a:r>
          </a:p>
        </p:txBody>
      </p:sp>
    </p:spTree>
    <p:extLst>
      <p:ext uri="{BB962C8B-B14F-4D97-AF65-F5344CB8AC3E}">
        <p14:creationId xmlns:p14="http://schemas.microsoft.com/office/powerpoint/2010/main" val="3068437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67227C-5A1F-481C-36D1-682AF54FAD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A12C0A-1CB1-6D73-5AB3-3A7FFC2A92EE}"/>
              </a:ext>
            </a:extLst>
          </p:cNvPr>
          <p:cNvSpPr/>
          <p:nvPr/>
        </p:nvSpPr>
        <p:spPr>
          <a:xfrm>
            <a:off x="242887" y="151510"/>
            <a:ext cx="11706226" cy="32769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10:10a  For with the heart man believeth unto righteousness.</a:t>
            </a:r>
          </a:p>
        </p:txBody>
      </p:sp>
    </p:spTree>
    <p:extLst>
      <p:ext uri="{BB962C8B-B14F-4D97-AF65-F5344CB8AC3E}">
        <p14:creationId xmlns:p14="http://schemas.microsoft.com/office/powerpoint/2010/main" val="507802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39545"/>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10:9-10   That if thou shalt confess with thy mouth the Lord Jesus, and shalt believe in thine heart that God hath raised him from the dead, thou shalt be saved.  10 For with the heart man believeth unto righteousness; and with the mouth confession is made unto salvation.</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56446"/>
            <a:ext cx="12192000" cy="5069080"/>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False Gospels That Sound Right: The Confession Confusion</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6449"/>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10:9  That if thou shalt confess with thy mouth the Lord Jesus, and shalt believe in thine heart that God hath raised him from the dead, thou shalt be saved.</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81844"/>
            <a:ext cx="11706226" cy="673235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10:10  For with the heart man believeth unto righteousness; and with the mouth confession is made </a:t>
            </a:r>
            <a:r>
              <a:rPr kumimoji="0" lang="en-US" sz="68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unto</a:t>
            </a:r>
            <a:r>
              <a:rPr kumimoji="0" lang="en-US" sz="6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salvation.</a:t>
            </a:r>
          </a:p>
        </p:txBody>
      </p:sp>
    </p:spTree>
    <p:extLst>
      <p:ext uri="{BB962C8B-B14F-4D97-AF65-F5344CB8AC3E}">
        <p14:creationId xmlns:p14="http://schemas.microsoft.com/office/powerpoint/2010/main" val="296157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4:5  But to him that worketh not, but believeth on him that justifieth the ungodly, his faith is counted for righteousness.</a:t>
            </a:r>
          </a:p>
        </p:txBody>
      </p:sp>
    </p:spTree>
    <p:extLst>
      <p:ext uri="{BB962C8B-B14F-4D97-AF65-F5344CB8AC3E}">
        <p14:creationId xmlns:p14="http://schemas.microsoft.com/office/powerpoint/2010/main" val="3877264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12:42-43  Nevertheless among the chief rulers also many believed on him; but because of the Pharisees they did not confess him, lest they should be put out of the synagogue: 43 For they loved the praise of men more than the praise of God.</a:t>
            </a:r>
          </a:p>
        </p:txBody>
      </p:sp>
    </p:spTree>
    <p:extLst>
      <p:ext uri="{BB962C8B-B14F-4D97-AF65-F5344CB8AC3E}">
        <p14:creationId xmlns:p14="http://schemas.microsoft.com/office/powerpoint/2010/main" val="132122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51510"/>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22:61-62  And the Lord turned, and looked upon Peter. And Peter remembered the word of the Lord, how he had said unto him, Before the cock crow, thou shalt deny me thrice.  62 And Peter went out, and wept bitterly.</a:t>
            </a:r>
          </a:p>
        </p:txBody>
      </p:sp>
    </p:spTree>
    <p:extLst>
      <p:ext uri="{BB962C8B-B14F-4D97-AF65-F5344CB8AC3E}">
        <p14:creationId xmlns:p14="http://schemas.microsoft.com/office/powerpoint/2010/main" val="1414661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22:32  But I have prayed for thee, that thy faith fail not: and when thou art converted, strengthen thy brethren.</a:t>
            </a:r>
          </a:p>
        </p:txBody>
      </p:sp>
    </p:spTree>
    <p:extLst>
      <p:ext uri="{BB962C8B-B14F-4D97-AF65-F5344CB8AC3E}">
        <p14:creationId xmlns:p14="http://schemas.microsoft.com/office/powerpoint/2010/main" val="3105265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110712</TotalTime>
  <Words>573</Words>
  <Application>Microsoft Office PowerPoint</Application>
  <PresentationFormat>Widescreen</PresentationFormat>
  <Paragraphs>25</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644</cp:revision>
  <cp:lastPrinted>2020-01-28T17:57:24Z</cp:lastPrinted>
  <dcterms:created xsi:type="dcterms:W3CDTF">2019-08-31T20:33:16Z</dcterms:created>
  <dcterms:modified xsi:type="dcterms:W3CDTF">2025-07-31T15:44:41Z</dcterms:modified>
</cp:coreProperties>
</file>