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86" r:id="rId4"/>
    <p:sldId id="829" r:id="rId5"/>
    <p:sldId id="831" r:id="rId6"/>
    <p:sldId id="834" r:id="rId7"/>
    <p:sldId id="836" r:id="rId8"/>
    <p:sldId id="837" r:id="rId9"/>
    <p:sldId id="859" r:id="rId10"/>
    <p:sldId id="860" r:id="rId11"/>
    <p:sldId id="861" r:id="rId12"/>
    <p:sldId id="862" r:id="rId13"/>
    <p:sldId id="863" r:id="rId14"/>
    <p:sldId id="864" r:id="rId15"/>
    <p:sldId id="865" r:id="rId16"/>
    <p:sldId id="866" r:id="rId17"/>
    <p:sldId id="867" r:id="rId18"/>
    <p:sldId id="868" r:id="rId19"/>
    <p:sldId id="793" r:id="rId20"/>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7/23/2025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7/23/2025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7/23/2025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7/23/2025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7/23/2025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72172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23:44-49</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E7BD7C7-BFFC-04DB-2D1B-7864265592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EECD6E-8C8E-39B3-7E34-A7353523F9CF}"/>
              </a:ext>
            </a:extLst>
          </p:cNvPr>
          <p:cNvSpPr/>
          <p:nvPr/>
        </p:nvSpPr>
        <p:spPr>
          <a:xfrm>
            <a:off x="242887" y="142807"/>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8:3  For what the law could not do, in that it was weak through the flesh, God sending his own Son in the likeness of sinful flesh, and for sin, condemned sin in the flesh:</a:t>
            </a:r>
          </a:p>
        </p:txBody>
      </p:sp>
    </p:spTree>
    <p:extLst>
      <p:ext uri="{BB962C8B-B14F-4D97-AF65-F5344CB8AC3E}">
        <p14:creationId xmlns:p14="http://schemas.microsoft.com/office/powerpoint/2010/main" val="3105265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48D2D8-CBAE-26FD-6F26-F1A3F3DE224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1D3B8DF-8DC5-0622-8851-FBA767588F2C}"/>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23:46  And when Jesus had cried with a loud voice, he said, Father, into thy hands I commend my spirit: and having said thus, he gave up the ghost.</a:t>
            </a:r>
          </a:p>
        </p:txBody>
      </p:sp>
    </p:spTree>
    <p:extLst>
      <p:ext uri="{BB962C8B-B14F-4D97-AF65-F5344CB8AC3E}">
        <p14:creationId xmlns:p14="http://schemas.microsoft.com/office/powerpoint/2010/main" val="257272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DA3EADF-A0CB-F188-AC41-8B005D3574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E65069-6D19-B4FF-6896-477ED9A63B02}"/>
              </a:ext>
            </a:extLst>
          </p:cNvPr>
          <p:cNvSpPr/>
          <p:nvPr/>
        </p:nvSpPr>
        <p:spPr>
          <a:xfrm>
            <a:off x="242887" y="151510"/>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2:31  He seeing this before spake of the resurrection of Christ, that his soul was not left in hell, neither his flesh did see corruption.</a:t>
            </a:r>
          </a:p>
        </p:txBody>
      </p:sp>
    </p:spTree>
    <p:extLst>
      <p:ext uri="{BB962C8B-B14F-4D97-AF65-F5344CB8AC3E}">
        <p14:creationId xmlns:p14="http://schemas.microsoft.com/office/powerpoint/2010/main" val="3612730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F24AAA5-D727-A3C4-9AD6-34C7E168CE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46B253-6A1F-9FE2-D5D0-D45678573ACD}"/>
              </a:ext>
            </a:extLst>
          </p:cNvPr>
          <p:cNvSpPr/>
          <p:nvPr/>
        </p:nvSpPr>
        <p:spPr>
          <a:xfrm>
            <a:off x="242887" y="15151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12:40  For as Jonas was three days and three nights in the whale's belly; so shall the Son of man be three days and three nights in the heart of the earth.</a:t>
            </a:r>
          </a:p>
        </p:txBody>
      </p:sp>
    </p:spTree>
    <p:extLst>
      <p:ext uri="{BB962C8B-B14F-4D97-AF65-F5344CB8AC3E}">
        <p14:creationId xmlns:p14="http://schemas.microsoft.com/office/powerpoint/2010/main" val="1687605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7067308-43BE-D09B-A7D0-14E09E6F441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2188AD-8730-CB6F-6C68-798D919AEA4A}"/>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Jonah 2:2  And said, I cried by reason of mine affliction unto the LORD, and he heard me; out of the belly of hell cried I, and thou heardest my voice.</a:t>
            </a:r>
          </a:p>
        </p:txBody>
      </p:sp>
    </p:spTree>
    <p:extLst>
      <p:ext uri="{BB962C8B-B14F-4D97-AF65-F5344CB8AC3E}">
        <p14:creationId xmlns:p14="http://schemas.microsoft.com/office/powerpoint/2010/main" val="885643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00B1232-5DC2-42E6-9A81-3515F2F7264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896FAC3-A1A6-583A-5494-03E7B880BF78}"/>
              </a:ext>
            </a:extLst>
          </p:cNvPr>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4:9-10  (Now that he ascended, what is it but that he also descended first into the lower parts of the earth?  10 He that descended is the same also that ascended up far above all heavens, that he might fill all things.)</a:t>
            </a:r>
          </a:p>
        </p:txBody>
      </p:sp>
    </p:spTree>
    <p:extLst>
      <p:ext uri="{BB962C8B-B14F-4D97-AF65-F5344CB8AC3E}">
        <p14:creationId xmlns:p14="http://schemas.microsoft.com/office/powerpoint/2010/main" val="2064458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E8C0999-7989-61AA-4207-42B9A3FC199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85E51A-FC3E-D900-68DC-33C87BCD7F28}"/>
              </a:ext>
            </a:extLst>
          </p:cNvPr>
          <p:cNvSpPr/>
          <p:nvPr/>
        </p:nvSpPr>
        <p:spPr>
          <a:xfrm>
            <a:off x="242887" y="151510"/>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86:13  For great is thy mercy toward me: and thou hast delivered my soul from the lowest hell.</a:t>
            </a:r>
          </a:p>
        </p:txBody>
      </p:sp>
    </p:spTree>
    <p:extLst>
      <p:ext uri="{BB962C8B-B14F-4D97-AF65-F5344CB8AC3E}">
        <p14:creationId xmlns:p14="http://schemas.microsoft.com/office/powerpoint/2010/main" val="3068437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567227C-5A1F-481C-36D1-682AF54FAD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6A12C0A-1CB1-6D73-5AB3-3A7FFC2A92EE}"/>
              </a:ext>
            </a:extLst>
          </p:cNvPr>
          <p:cNvSpPr/>
          <p:nvPr/>
        </p:nvSpPr>
        <p:spPr>
          <a:xfrm>
            <a:off x="242887" y="151510"/>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53:12  Therefore will I divide him a portion with the great, and he shall divide the spoil with the strong; because he hath poured out his soul unto death: and he was numbered with the transgressors; and he bare the sin of many, and made intercession for the transgressors.</a:t>
            </a:r>
          </a:p>
        </p:txBody>
      </p:sp>
    </p:spTree>
    <p:extLst>
      <p:ext uri="{BB962C8B-B14F-4D97-AF65-F5344CB8AC3E}">
        <p14:creationId xmlns:p14="http://schemas.microsoft.com/office/powerpoint/2010/main" val="507802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CF514C-0FA0-7767-201E-33461D077E3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54ED353-4B3B-3652-BD72-FB8075AA8ACB}"/>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1:18  I am he that liveth, and was dead; and, behold, I am alive for evermore, Amen; and have the keys of hell and of death.</a:t>
            </a:r>
          </a:p>
        </p:txBody>
      </p:sp>
    </p:spTree>
    <p:extLst>
      <p:ext uri="{BB962C8B-B14F-4D97-AF65-F5344CB8AC3E}">
        <p14:creationId xmlns:p14="http://schemas.microsoft.com/office/powerpoint/2010/main" val="3175359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39545"/>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23:44-46   And it was about the sixth hour, and there was a darkness over all the earth until the ninth hour.  45 And the sun was darkened, and the veil of the temple was rent in the midst.  46 And when Jesus had cried with a loud voice, he said, Father, into thy hands I commend my spirit: and having said thus, he gave up the ghost.</a:t>
            </a:r>
          </a:p>
        </p:txBody>
      </p:sp>
    </p:spTree>
    <p:extLst>
      <p:ext uri="{BB962C8B-B14F-4D97-AF65-F5344CB8AC3E}">
        <p14:creationId xmlns:p14="http://schemas.microsoft.com/office/powerpoint/2010/main" val="3799814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531755E-3412-AE74-7E1A-1BD05FA4533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B90766-A84C-A787-617B-E9BAA3E67F48}"/>
              </a:ext>
            </a:extLst>
          </p:cNvPr>
          <p:cNvSpPr/>
          <p:nvPr/>
        </p:nvSpPr>
        <p:spPr>
          <a:xfrm>
            <a:off x="242887" y="139545"/>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23:47-49   Now when the centurion saw what was done, he glorified God, saying, Certainly this was a righteous man.  48 And all the people that came together to that sight, beholding the things which were done, smote their breasts, and returned.  49 And all his acquaintance, and the women that followed him from Galilee, stood afar off, beholding these things.</a:t>
            </a:r>
          </a:p>
        </p:txBody>
      </p:sp>
    </p:spTree>
    <p:extLst>
      <p:ext uri="{BB962C8B-B14F-4D97-AF65-F5344CB8AC3E}">
        <p14:creationId xmlns:p14="http://schemas.microsoft.com/office/powerpoint/2010/main" val="2595025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56446"/>
            <a:ext cx="12192000" cy="455445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Mystery of Christ's Death, Burial, and Resurrection</a:t>
            </a:r>
            <a:endPar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6449"/>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Thessalonians 5:23  And the very God of peace sanctify you wholly; and I pray God your whole spirit and soul and body be preserved blameless unto the coming of our Lord Jesus Christ.</a:t>
            </a:r>
          </a:p>
        </p:txBody>
      </p:sp>
    </p:spTree>
    <p:extLst>
      <p:ext uri="{BB962C8B-B14F-4D97-AF65-F5344CB8AC3E}">
        <p14:creationId xmlns:p14="http://schemas.microsoft.com/office/powerpoint/2010/main" val="18805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3:19  In the sweat of thy face shalt thou eat bread, till thou return unto the ground; for out of it wast thou taken: for dust thou art, and unto dust shalt thou return.</a:t>
            </a: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10:28  And fear not them which kill the body, but are not able to kill the soul: but rather fear him which is able to destroy both soul and body in hell.</a:t>
            </a:r>
          </a:p>
        </p:txBody>
      </p:sp>
    </p:spTree>
    <p:extLst>
      <p:ext uri="{BB962C8B-B14F-4D97-AF65-F5344CB8AC3E}">
        <p14:creationId xmlns:p14="http://schemas.microsoft.com/office/powerpoint/2010/main" val="387726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1510"/>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Ecclesiastes 12:7  Then shall the dust return to the earth as it was: and the spirit shall return unto God who gave it.</a:t>
            </a:r>
          </a:p>
        </p:txBody>
      </p:sp>
    </p:spTree>
    <p:extLst>
      <p:ext uri="{BB962C8B-B14F-4D97-AF65-F5344CB8AC3E}">
        <p14:creationId xmlns:p14="http://schemas.microsoft.com/office/powerpoint/2010/main" val="132122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606F32-5F18-0D71-42B1-BF66CCF7B7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8FB76E-BDEE-E556-AE4D-65F18BBFD691}"/>
              </a:ext>
            </a:extLst>
          </p:cNvPr>
          <p:cNvSpPr/>
          <p:nvPr/>
        </p:nvSpPr>
        <p:spPr>
          <a:xfrm>
            <a:off x="242887" y="151510"/>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8:10  And if Christ be in you, the body is dead because of sin; but the Spirit is life because of righteousness.</a:t>
            </a:r>
          </a:p>
        </p:txBody>
      </p:sp>
    </p:spTree>
    <p:extLst>
      <p:ext uri="{BB962C8B-B14F-4D97-AF65-F5344CB8AC3E}">
        <p14:creationId xmlns:p14="http://schemas.microsoft.com/office/powerpoint/2010/main" val="14146617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110699</TotalTime>
  <Words>731</Words>
  <Application>Microsoft Office PowerPoint</Application>
  <PresentationFormat>Widescreen</PresentationFormat>
  <Paragraphs>27</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641</cp:revision>
  <cp:lastPrinted>2020-01-28T17:57:24Z</cp:lastPrinted>
  <dcterms:created xsi:type="dcterms:W3CDTF">2019-08-31T20:33:16Z</dcterms:created>
  <dcterms:modified xsi:type="dcterms:W3CDTF">2025-07-23T22:55:12Z</dcterms:modified>
</cp:coreProperties>
</file>