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64" r:id="rId2"/>
    <p:sldId id="849" r:id="rId3"/>
    <p:sldId id="893" r:id="rId4"/>
    <p:sldId id="894" r:id="rId5"/>
    <p:sldId id="765" r:id="rId6"/>
    <p:sldId id="818" r:id="rId7"/>
    <p:sldId id="819" r:id="rId8"/>
    <p:sldId id="839" r:id="rId9"/>
    <p:sldId id="840" r:id="rId10"/>
    <p:sldId id="845" r:id="rId11"/>
    <p:sldId id="846" r:id="rId12"/>
    <p:sldId id="862" r:id="rId13"/>
    <p:sldId id="863" r:id="rId14"/>
    <p:sldId id="865" r:id="rId15"/>
    <p:sldId id="866" r:id="rId16"/>
    <p:sldId id="867" r:id="rId17"/>
    <p:sldId id="895" r:id="rId18"/>
    <p:sldId id="896" r:id="rId19"/>
    <p:sldId id="793" r:id="rId2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FF99"/>
    <a:srgbClr val="F8FDB9"/>
    <a:srgbClr val="99FF33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2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8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B30F-22F0-4C62-BDD3-2949EA4DFC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ruewordsbaptis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66788"/>
            <a:ext cx="12192000" cy="352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Thursday Bible Study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1:17 - 2:10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Joshua Tapp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358A1-19F2-41B6-F88E-8012291476F2}"/>
              </a:ext>
            </a:extLst>
          </p:cNvPr>
          <p:cNvSpPr txBox="1"/>
          <p:nvPr/>
        </p:nvSpPr>
        <p:spPr>
          <a:xfrm>
            <a:off x="0" y="63615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Baptist Church – 1377 S. 20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St. Louisville, KY – TrueWordsBaptist.org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B788B-7276-D334-58CD-330BCE644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94246"/>
            <a:ext cx="3017520" cy="7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8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31811E-EFE7-3D1A-C013-FE74DF4FB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2A92C4-CE99-24DC-966E-273358F317BD}"/>
              </a:ext>
            </a:extLst>
          </p:cNvPr>
          <p:cNvSpPr/>
          <p:nvPr/>
        </p:nvSpPr>
        <p:spPr>
          <a:xfrm>
            <a:off x="242887" y="149335"/>
            <a:ext cx="11706226" cy="526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2:1  Then Jonah prayed unto the LORD his God out of the fish's belly,</a:t>
            </a:r>
          </a:p>
        </p:txBody>
      </p:sp>
    </p:spTree>
    <p:extLst>
      <p:ext uri="{BB962C8B-B14F-4D97-AF65-F5344CB8AC3E}">
        <p14:creationId xmlns:p14="http://schemas.microsoft.com/office/powerpoint/2010/main" val="167162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D6906-DA57-F8C1-120D-33600B3E4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53A53-93CE-BEA8-724D-428F7246D9E0}"/>
              </a:ext>
            </a:extLst>
          </p:cNvPr>
          <p:cNvSpPr/>
          <p:nvPr/>
        </p:nvSpPr>
        <p:spPr>
          <a:xfrm>
            <a:off x="242887" y="148252"/>
            <a:ext cx="11706226" cy="5951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2:2  And said, I cried by reason of mine affliction unto the LORD, and he heard me; out of the belly of hell cried I, and thou heardest my voice.</a:t>
            </a:r>
          </a:p>
        </p:txBody>
      </p:sp>
    </p:spTree>
    <p:extLst>
      <p:ext uri="{BB962C8B-B14F-4D97-AF65-F5344CB8AC3E}">
        <p14:creationId xmlns:p14="http://schemas.microsoft.com/office/powerpoint/2010/main" val="106747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EA40B-92D6-C30C-6464-9F6D742CE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CE4FE7-F17F-23BB-A55A-179FF4A1EFCB}"/>
              </a:ext>
            </a:extLst>
          </p:cNvPr>
          <p:cNvSpPr/>
          <p:nvPr/>
        </p:nvSpPr>
        <p:spPr>
          <a:xfrm>
            <a:off x="242887" y="148252"/>
            <a:ext cx="11706226" cy="5951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2:3  For thou hadst cast me into the deep, in the midst of the seas; and the floods compassed me about: all thy billows and thy waves passed over me.</a:t>
            </a:r>
          </a:p>
        </p:txBody>
      </p:sp>
    </p:spTree>
    <p:extLst>
      <p:ext uri="{BB962C8B-B14F-4D97-AF65-F5344CB8AC3E}">
        <p14:creationId xmlns:p14="http://schemas.microsoft.com/office/powerpoint/2010/main" val="1565243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12686-7F5D-780B-3BE1-72B4A2F59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E9E686-26F9-C789-0BF4-9817BE094C59}"/>
              </a:ext>
            </a:extLst>
          </p:cNvPr>
          <p:cNvSpPr/>
          <p:nvPr/>
        </p:nvSpPr>
        <p:spPr>
          <a:xfrm>
            <a:off x="242887" y="160225"/>
            <a:ext cx="11706226" cy="658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2:4  Then I said, I am cast out of thy sight; yet I will look again toward thy holy temple.</a:t>
            </a:r>
          </a:p>
        </p:txBody>
      </p:sp>
    </p:spTree>
    <p:extLst>
      <p:ext uri="{BB962C8B-B14F-4D97-AF65-F5344CB8AC3E}">
        <p14:creationId xmlns:p14="http://schemas.microsoft.com/office/powerpoint/2010/main" val="114183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DE065-4F03-BFE2-2D25-F132D632E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3D4F5F-E3A4-32AC-75E6-06813D66FFD4}"/>
              </a:ext>
            </a:extLst>
          </p:cNvPr>
          <p:cNvSpPr/>
          <p:nvPr/>
        </p:nvSpPr>
        <p:spPr>
          <a:xfrm>
            <a:off x="242887" y="149335"/>
            <a:ext cx="11706226" cy="653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2:5  The waters compassed me about, even to the soul: the depth closed me round about, the weeds were wrapped about my head.</a:t>
            </a:r>
          </a:p>
        </p:txBody>
      </p:sp>
    </p:spTree>
    <p:extLst>
      <p:ext uri="{BB962C8B-B14F-4D97-AF65-F5344CB8AC3E}">
        <p14:creationId xmlns:p14="http://schemas.microsoft.com/office/powerpoint/2010/main" val="80976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E88565-7F5C-1571-97F4-04218976B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441E43-6CFA-8C89-6F8B-C084C227F1A7}"/>
              </a:ext>
            </a:extLst>
          </p:cNvPr>
          <p:cNvSpPr/>
          <p:nvPr/>
        </p:nvSpPr>
        <p:spPr>
          <a:xfrm>
            <a:off x="242887" y="122125"/>
            <a:ext cx="11706226" cy="5951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2:6  I went down to the bottoms of the mountains; the earth with her bars was about me for ever: yet hast thou brought up my life from corruption, O LORD my God.</a:t>
            </a:r>
          </a:p>
        </p:txBody>
      </p:sp>
    </p:spTree>
    <p:extLst>
      <p:ext uri="{BB962C8B-B14F-4D97-AF65-F5344CB8AC3E}">
        <p14:creationId xmlns:p14="http://schemas.microsoft.com/office/powerpoint/2010/main" val="257807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ED0F0F-881F-CCFB-4147-C42CEAFA8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778A35-9535-35F7-B077-D18012E1F591}"/>
              </a:ext>
            </a:extLst>
          </p:cNvPr>
          <p:cNvSpPr/>
          <p:nvPr/>
        </p:nvSpPr>
        <p:spPr>
          <a:xfrm>
            <a:off x="242887" y="148252"/>
            <a:ext cx="11706226" cy="653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2:7  When my soul fainted within me I remembered the LORD: and my prayer came in unto thee, into thine holy temple.</a:t>
            </a:r>
          </a:p>
        </p:txBody>
      </p:sp>
    </p:spTree>
    <p:extLst>
      <p:ext uri="{BB962C8B-B14F-4D97-AF65-F5344CB8AC3E}">
        <p14:creationId xmlns:p14="http://schemas.microsoft.com/office/powerpoint/2010/main" val="319338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A5C3D-C766-B085-0A81-F811F767D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B57106-9B01-F6EB-7E1D-2A961BEA00E9}"/>
              </a:ext>
            </a:extLst>
          </p:cNvPr>
          <p:cNvSpPr/>
          <p:nvPr/>
        </p:nvSpPr>
        <p:spPr>
          <a:xfrm>
            <a:off x="242887" y="160225"/>
            <a:ext cx="11706226" cy="625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2:8-9  They that observe lying vanities forsake their own mercy.  9 But I will sacrifice unto thee with the voice of thanksgiving; I will pay that that I have vowed. Salvation is of the LORD.</a:t>
            </a:r>
          </a:p>
        </p:txBody>
      </p:sp>
    </p:spTree>
    <p:extLst>
      <p:ext uri="{BB962C8B-B14F-4D97-AF65-F5344CB8AC3E}">
        <p14:creationId xmlns:p14="http://schemas.microsoft.com/office/powerpoint/2010/main" val="201469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A8416F-60D8-16D3-7F84-146F2BE59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2A1BA5-29D2-35FD-BFC2-21EB677E15FB}"/>
              </a:ext>
            </a:extLst>
          </p:cNvPr>
          <p:cNvSpPr/>
          <p:nvPr/>
        </p:nvSpPr>
        <p:spPr>
          <a:xfrm>
            <a:off x="242887" y="149335"/>
            <a:ext cx="11706226" cy="658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2:10  And the LORD spake unto the fish, and it vomited out Jonah upon the dry land.</a:t>
            </a:r>
          </a:p>
        </p:txBody>
      </p:sp>
    </p:spTree>
    <p:extLst>
      <p:ext uri="{BB962C8B-B14F-4D97-AF65-F5344CB8AC3E}">
        <p14:creationId xmlns:p14="http://schemas.microsoft.com/office/powerpoint/2010/main" val="199129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5432"/>
            <a:ext cx="12192000" cy="247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 Us: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TrueWordsBaptist.org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358A1-19F2-41B6-F88E-8012291476F2}"/>
              </a:ext>
            </a:extLst>
          </p:cNvPr>
          <p:cNvSpPr txBox="1"/>
          <p:nvPr/>
        </p:nvSpPr>
        <p:spPr>
          <a:xfrm>
            <a:off x="0" y="63615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Baptist Church – 1377 S. 20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St. Louisville, KY – TrueWordsBaptist.org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B788B-7276-D334-58CD-330BCE644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94246"/>
            <a:ext cx="3017520" cy="7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D165C-98BE-F003-CA5B-DBBA017D0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90B5A-9CCC-E4C7-F51D-8572B2180576}"/>
              </a:ext>
            </a:extLst>
          </p:cNvPr>
          <p:cNvSpPr/>
          <p:nvPr/>
        </p:nvSpPr>
        <p:spPr>
          <a:xfrm>
            <a:off x="242887" y="125389"/>
            <a:ext cx="11706226" cy="624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1:17   Now the LORD had prepared a great fish to swallow up Jonah. And Jonah was in the belly of the fish </a:t>
            </a:r>
            <a:r>
              <a:rPr kumimoji="0" lang="en-US" sz="63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days and three nights</a:t>
            </a:r>
            <a:r>
              <a:rPr kumimoji="0" lang="en-US" sz="6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546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FF2181-8A80-9E7A-5D95-30A00B6AF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0BA1CB-6BA8-52DC-8E0E-B134358CF07D}"/>
              </a:ext>
            </a:extLst>
          </p:cNvPr>
          <p:cNvSpPr/>
          <p:nvPr/>
        </p:nvSpPr>
        <p:spPr>
          <a:xfrm>
            <a:off x="242887" y="47008"/>
            <a:ext cx="11706226" cy="677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2:1-5   Then Jonah prayed unto the LORD his God out of the fish's belly,  2 And said, I cried by reason of mine affliction unto the LORD, and he heard me; out of the belly of hell cried I, and thou heardest my voice.  3 For thou hadst cast me into the deep, in the midst of the seas; and the floods compassed me about: all thy billows and thy waves passed over me.  4 Then I said, I am cast out of thy sight; yet I will look again toward thy holy temple.  5 The waters compassed me about, even to the soul: the depth closed me round about, the weeds were wrapped about my head.</a:t>
            </a:r>
          </a:p>
        </p:txBody>
      </p:sp>
    </p:spTree>
    <p:extLst>
      <p:ext uri="{BB962C8B-B14F-4D97-AF65-F5344CB8AC3E}">
        <p14:creationId xmlns:p14="http://schemas.microsoft.com/office/powerpoint/2010/main" val="34002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077B90-A6B4-CB5F-6858-26357FA8E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396F2E-4A97-9696-F8CC-D374E82697CE}"/>
              </a:ext>
            </a:extLst>
          </p:cNvPr>
          <p:cNvSpPr/>
          <p:nvPr/>
        </p:nvSpPr>
        <p:spPr>
          <a:xfrm>
            <a:off x="242887" y="47008"/>
            <a:ext cx="11706226" cy="677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2:6-10   I went down to the bottoms of the mountains; the earth with her bars was about me for ever: yet hast thou brought up my life from corruption, O LORD my God.  7 When my soul fainted within me I remembered the LORD: and my prayer came in unto thee, into thine holy temple.  8 They that observe lying vanities forsake their own mercy.  9 But I will sacrifice unto thee with the voice of thanksgiving; I will pay that that I have vowed. Salvation is of the LORD.  10 And the LORD spake unto the fish, and it vomited out Jonah upon the dry land.</a:t>
            </a:r>
          </a:p>
        </p:txBody>
      </p:sp>
    </p:spTree>
    <p:extLst>
      <p:ext uri="{BB962C8B-B14F-4D97-AF65-F5344CB8AC3E}">
        <p14:creationId xmlns:p14="http://schemas.microsoft.com/office/powerpoint/2010/main" val="35728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19588"/>
            <a:ext cx="12192000" cy="390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 of the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Bible Study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Jonah: The Sign of Jesus in Hell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358A1-19F2-41B6-F88E-8012291476F2}"/>
              </a:ext>
            </a:extLst>
          </p:cNvPr>
          <p:cNvSpPr txBox="1"/>
          <p:nvPr/>
        </p:nvSpPr>
        <p:spPr>
          <a:xfrm>
            <a:off x="0" y="63615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Baptist Church – 1377 S. 20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St. Louisville, KY – TrueWordsBaptist.org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B788B-7276-D334-58CD-330BCE644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94246"/>
            <a:ext cx="3017520" cy="7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9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5E77D-21BB-9C2A-DE44-606B4C9C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E579D9-EB23-6E02-0A3D-B55939AD971C}"/>
              </a:ext>
            </a:extLst>
          </p:cNvPr>
          <p:cNvSpPr/>
          <p:nvPr/>
        </p:nvSpPr>
        <p:spPr>
          <a:xfrm>
            <a:off x="242887" y="151516"/>
            <a:ext cx="11706226" cy="5837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12:38-39  Then certain of the scribes and of the Pharisees answered, saying, Master, we would see a sign from thee.  39 But he answered and said unto them, An evil and adulterous generation seeketh after a sign; and there shall no sign be given to it, but the sign of the prophet Jonas:</a:t>
            </a:r>
          </a:p>
        </p:txBody>
      </p:sp>
    </p:spTree>
    <p:extLst>
      <p:ext uri="{BB962C8B-B14F-4D97-AF65-F5344CB8AC3E}">
        <p14:creationId xmlns:p14="http://schemas.microsoft.com/office/powerpoint/2010/main" val="418183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E3F58-56BD-2880-4A69-F84712DED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5752B4-744C-77B6-6777-B7A9F73041B8}"/>
              </a:ext>
            </a:extLst>
          </p:cNvPr>
          <p:cNvSpPr/>
          <p:nvPr/>
        </p:nvSpPr>
        <p:spPr>
          <a:xfrm>
            <a:off x="242887" y="111503"/>
            <a:ext cx="11706226" cy="5951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12:40  For as Jonas was three days and three nights in the whale's belly; so shall the Son of man be three days and three nights in the heart of the earth.</a:t>
            </a:r>
          </a:p>
        </p:txBody>
      </p:sp>
    </p:spTree>
    <p:extLst>
      <p:ext uri="{BB962C8B-B14F-4D97-AF65-F5344CB8AC3E}">
        <p14:creationId xmlns:p14="http://schemas.microsoft.com/office/powerpoint/2010/main" val="376552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21FAE-B224-00C7-4F14-ED539DEA6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2A687B-CE86-5BEF-AC98-BAA2B756D6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4" t="9397" r="984" b="9841"/>
          <a:stretch>
            <a:fillRect/>
          </a:stretch>
        </p:blipFill>
        <p:spPr>
          <a:xfrm>
            <a:off x="2041586" y="0"/>
            <a:ext cx="810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8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B56C32-3D3E-69E8-DD4B-6C7D64393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4473D3-95F6-749F-E2ED-22A1C6E25CEA}"/>
              </a:ext>
            </a:extLst>
          </p:cNvPr>
          <p:cNvSpPr/>
          <p:nvPr/>
        </p:nvSpPr>
        <p:spPr>
          <a:xfrm>
            <a:off x="242887" y="148252"/>
            <a:ext cx="11706226" cy="626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1:15-17  So they took up Jonah, and cast him forth into the sea: and the sea ceased from her raging.  16 Then the men feared the LORD exceedingly, and offered a sacrifice unto the LORD, and made vows.  17 Now the LORD had prepared a great fish to swallow up Jonah. And Jonah was in the belly of the fish three days and three nights.</a:t>
            </a:r>
          </a:p>
        </p:txBody>
      </p:sp>
    </p:spTree>
    <p:extLst>
      <p:ext uri="{BB962C8B-B14F-4D97-AF65-F5344CB8AC3E}">
        <p14:creationId xmlns:p14="http://schemas.microsoft.com/office/powerpoint/2010/main" val="173346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112626</TotalTime>
  <Words>802</Words>
  <Application>Microsoft Office PowerPoint</Application>
  <PresentationFormat>Widescreen</PresentationFormat>
  <Paragraphs>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joshwlc</dc:creator>
  <cp:lastModifiedBy>Joshua Tapp</cp:lastModifiedBy>
  <cp:revision>618</cp:revision>
  <cp:lastPrinted>2020-01-28T17:57:24Z</cp:lastPrinted>
  <dcterms:created xsi:type="dcterms:W3CDTF">2019-08-31T20:33:16Z</dcterms:created>
  <dcterms:modified xsi:type="dcterms:W3CDTF">2025-07-31T15:08:41Z</dcterms:modified>
</cp:coreProperties>
</file>