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793" r:id="rId1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47008"/>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20:13  And the sea gave up the dead which were in it; and death and hell delivered up the dead which were in them: and they were judged every man according to their works.</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2:2  And he is the propitiation for our sins: and not for ours only, but also for the sins of the whole world.</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9"/>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6:20-23   For when ye were the servants of sin, ye were free from righteousness.  21 What fruit had ye then in those things whereof ye are now ashamed? for the end of those things is death.  22 But now being made free from sin, and become servants to God, ye have your fruit unto holiness, and the end everlasting life.  23 For the wages of sin is death; but the gift of God is eternal life through Jesus Christ our Lord.</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The Wages of Sin is Death</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1:18  I am he that liveth, and was dead; and, behold, I am alive for evermore, Amen; and have the keys of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hell</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of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a:t>
            </a:r>
            <a:r>
              <a:rPr kumimoji="0" lang="en-US" sz="7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the gift of God is eternal life through Jesus Christ our Lord.</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20:14  And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 and hell</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were cast into the lake of fire. This is the second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10:28  And fear not them which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kill the body</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are not able to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kill the soul</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rather fear him which is able to destroy both </a:t>
            </a:r>
            <a:r>
              <a:rPr kumimoji="0" lang="en-US" sz="6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soul and body in hell</a:t>
            </a: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20:11-12  And I saw a great white throne, and him that sat on it, from whose face the earth and the heaven fled away; and there was found no place for them.  12 And I saw the dead, small and great, stand before God; and the books were opened: and another book was opened, which is the book of life: and the dead were judged out of those things which were written in the books, according to their works.</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113421</TotalTime>
  <Words>466</Words>
  <Application>Microsoft Office PowerPoint</Application>
  <PresentationFormat>Widescreen</PresentationFormat>
  <Paragraphs>20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640</cp:revision>
  <cp:lastPrinted>2020-01-28T17:57:24Z</cp:lastPrinted>
  <dcterms:created xsi:type="dcterms:W3CDTF">2019-08-31T20:33:16Z</dcterms:created>
  <dcterms:modified xsi:type="dcterms:W3CDTF">2025-07-31T16:06:36Z</dcterms:modified>
</cp:coreProperties>
</file>