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59" r:id="rId9"/>
    <p:sldId id="860" r:id="rId10"/>
    <p:sldId id="861" r:id="rId11"/>
    <p:sldId id="862" r:id="rId12"/>
    <p:sldId id="863" r:id="rId13"/>
    <p:sldId id="864" r:id="rId14"/>
    <p:sldId id="865" r:id="rId15"/>
    <p:sldId id="866" r:id="rId16"/>
    <p:sldId id="867" r:id="rId17"/>
    <p:sldId id="868" r:id="rId18"/>
    <p:sldId id="869" r:id="rId19"/>
    <p:sldId id="870" r:id="rId20"/>
    <p:sldId id="871" r:id="rId21"/>
    <p:sldId id="872" r:id="rId22"/>
    <p:sldId id="873" r:id="rId23"/>
    <p:sldId id="874" r:id="rId24"/>
    <p:sldId id="875" r:id="rId25"/>
    <p:sldId id="876" r:id="rId26"/>
    <p:sldId id="877" r:id="rId27"/>
    <p:sldId id="878" r:id="rId28"/>
    <p:sldId id="879" r:id="rId29"/>
    <p:sldId id="880" r:id="rId30"/>
    <p:sldId id="793" r:id="rId3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2:27-31</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35:18  And it came to pass, as her soul was in departing, (for she died) that she called his name Ben-oni: but his father called him Benjamin.</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17:21-22  And he stretched himself upon the child three times, and cried unto the LORD, and said, O LORD my God, I pray thee, let this child's soul come into him again.  22 And the LORD heard the voice of Elijah; and the soul of the child came into him again, and he revived.</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8:54-55  And he put them all out, and took her by the hand, and called, saying, Maid, arise.  55 And her spirit came again, and she arose straightway: and he commanded to give her meat.</a:t>
            </a:r>
          </a:p>
        </p:txBody>
      </p:sp>
    </p:spTree>
    <p:extLst>
      <p:ext uri="{BB962C8B-B14F-4D97-AF65-F5344CB8AC3E}">
        <p14:creationId xmlns:p14="http://schemas.microsoft.com/office/powerpoint/2010/main" val="16876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42:5  Why art thou cast down, O my soul? and why art thou disquieted in me? hope thou in God: for I shall yet praise him for the help of his countenance.</a:t>
            </a:r>
          </a:p>
        </p:txBody>
      </p:sp>
    </p:spTree>
    <p:extLst>
      <p:ext uri="{BB962C8B-B14F-4D97-AF65-F5344CB8AC3E}">
        <p14:creationId xmlns:p14="http://schemas.microsoft.com/office/powerpoint/2010/main" val="88564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6:5  And thou shalt love the LORD thy God with all thine heart, and with all thy soul, and with all thy might.</a:t>
            </a:r>
          </a:p>
        </p:txBody>
      </p:sp>
    </p:spTree>
    <p:extLst>
      <p:ext uri="{BB962C8B-B14F-4D97-AF65-F5344CB8AC3E}">
        <p14:creationId xmlns:p14="http://schemas.microsoft.com/office/powerpoint/2010/main" val="206445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103:1  Bless the LORD, O my soul: and all that is within me, bless his holy name.</a:t>
            </a:r>
          </a:p>
        </p:txBody>
      </p:sp>
    </p:spTree>
    <p:extLst>
      <p:ext uri="{BB962C8B-B14F-4D97-AF65-F5344CB8AC3E}">
        <p14:creationId xmlns:p14="http://schemas.microsoft.com/office/powerpoint/2010/main" val="306843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7227C-5A1F-481C-36D1-682AF54FAD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A12C0A-1CB1-6D73-5AB3-3A7FFC2A92EE}"/>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1:46-47  And Mary said, My soul doth magnify the Lord, and my spirit hath rejoiced in God my Saviour.</a:t>
            </a:r>
          </a:p>
        </p:txBody>
      </p:sp>
    </p:spTree>
    <p:extLst>
      <p:ext uri="{BB962C8B-B14F-4D97-AF65-F5344CB8AC3E}">
        <p14:creationId xmlns:p14="http://schemas.microsoft.com/office/powerpoint/2010/main" val="507802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CF514C-0FA0-7767-201E-33461D077E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4ED353-4B3B-3652-BD72-FB8075AA8ACB}"/>
              </a:ext>
            </a:extLst>
          </p:cNvPr>
          <p:cNvSpPr/>
          <p:nvPr/>
        </p:nvSpPr>
        <p:spPr>
          <a:xfrm>
            <a:off x="242887" y="142807"/>
            <a:ext cx="11706226" cy="56584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139:23-24  Search me, O God, and know my heart: try me, and know my thoughts: and see if there be any wicked way in me, and lead me in the way everlasting.</a:t>
            </a:r>
          </a:p>
        </p:txBody>
      </p:sp>
    </p:spTree>
    <p:extLst>
      <p:ext uri="{BB962C8B-B14F-4D97-AF65-F5344CB8AC3E}">
        <p14:creationId xmlns:p14="http://schemas.microsoft.com/office/powerpoint/2010/main" val="3175359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B6FC12-07A8-AE51-77FC-434A18FD45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78A559-6A35-1148-0531-1A584987343B}"/>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11:29  Take my yoke upon you, and learn of me; for I am meek and lowly in heart: and ye shall find rest unto your souls.</a:t>
            </a:r>
          </a:p>
        </p:txBody>
      </p:sp>
    </p:spTree>
    <p:extLst>
      <p:ext uri="{BB962C8B-B14F-4D97-AF65-F5344CB8AC3E}">
        <p14:creationId xmlns:p14="http://schemas.microsoft.com/office/powerpoint/2010/main" val="4087318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0C09D6F-9423-82CD-76C2-EBE950AD885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7D922-BC19-F1B9-D072-59D092294F59}"/>
              </a:ext>
            </a:extLst>
          </p:cNvPr>
          <p:cNvSpPr/>
          <p:nvPr/>
        </p:nvSpPr>
        <p:spPr>
          <a:xfrm>
            <a:off x="242887" y="15151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5:23  And the very God of peace sanctify you wholly; and I pray God your whole spirit and soul and body be preserved blameless unto the coming of our Lord Jesus Christ.</a:t>
            </a:r>
          </a:p>
        </p:txBody>
      </p:sp>
    </p:spTree>
    <p:extLst>
      <p:ext uri="{BB962C8B-B14F-4D97-AF65-F5344CB8AC3E}">
        <p14:creationId xmlns:p14="http://schemas.microsoft.com/office/powerpoint/2010/main" val="125917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04709"/>
            <a:ext cx="11706226" cy="6692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2:27-31   Because thou wilt not leave my soul in hell, neither wilt thou suffer thine Holy One to see corruption.  28 Thou hast made known to me the ways of life; thou shalt make me full of joy with thy countenance.  29 Men and brethren, let me freely speak unto you of the patriarch David, that he is both dead and buried, and his sepulchre is with us unto this day.  30 Therefore being a prophet, and knowing that God had sworn with an oath to him, that of the fruit of his loins, according to the flesh, he would raise up Christ to sit on his throne;  31 He seeing this before spake of the resurrection of Christ, that his soul was not left in hell, neither his flesh did see corruption.</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711FDC-3747-BFEE-56BF-55EFDAAE65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CDB713-CAB8-D328-A9A1-1DE3BD2AE344}"/>
              </a:ext>
            </a:extLst>
          </p:cNvPr>
          <p:cNvSpPr/>
          <p:nvPr/>
        </p:nvSpPr>
        <p:spPr>
          <a:xfrm>
            <a:off x="242887" y="151510"/>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4:12  For the word of God is quick, and powerful, and sharper than any twoedged sword, piercing even to the dividing asunder of soul and spirit, and of the joints and marrow, and is a discerner of the thoughts and intents of the heart.</a:t>
            </a:r>
          </a:p>
        </p:txBody>
      </p:sp>
    </p:spTree>
    <p:extLst>
      <p:ext uri="{BB962C8B-B14F-4D97-AF65-F5344CB8AC3E}">
        <p14:creationId xmlns:p14="http://schemas.microsoft.com/office/powerpoint/2010/main" val="2348258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943D86-00A0-365F-6648-A3CF719234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3F8380-9998-91EA-B4C0-113136613E2C}"/>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12:7  Then shall the dust return to the earth as it was: and the spirit shall return unto God who gave it.</a:t>
            </a:r>
          </a:p>
        </p:txBody>
      </p:sp>
    </p:spTree>
    <p:extLst>
      <p:ext uri="{BB962C8B-B14F-4D97-AF65-F5344CB8AC3E}">
        <p14:creationId xmlns:p14="http://schemas.microsoft.com/office/powerpoint/2010/main" val="195473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6A91442-DDD0-7535-C431-C21FFA62A2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49A2ECF-34A7-3F3D-DA29-072867089D71}"/>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10:28  And fear not them which kill the body, but are not able to kill the soul: but rather fear him which is able to destroy both soul and body in hell.</a:t>
            </a:r>
          </a:p>
        </p:txBody>
      </p:sp>
    </p:spTree>
    <p:extLst>
      <p:ext uri="{BB962C8B-B14F-4D97-AF65-F5344CB8AC3E}">
        <p14:creationId xmlns:p14="http://schemas.microsoft.com/office/powerpoint/2010/main" val="1270738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DD2D9B6-11C5-42F6-8A6E-5E94E9A4551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78C3F2D-F093-F102-0085-EDE2344D41C1}"/>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6:9  And when he had opened the fifth seal, I saw under the altar the souls of them that were slain for the word of God, and for the testimony which they held:</a:t>
            </a:r>
          </a:p>
        </p:txBody>
      </p:sp>
    </p:spTree>
    <p:extLst>
      <p:ext uri="{BB962C8B-B14F-4D97-AF65-F5344CB8AC3E}">
        <p14:creationId xmlns:p14="http://schemas.microsoft.com/office/powerpoint/2010/main" val="3156027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CDAC0D-DD80-8F38-17A2-46987A6CD25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86AA9A-2B4A-F28D-B5FE-801240BF10E6}"/>
              </a:ext>
            </a:extLst>
          </p:cNvPr>
          <p:cNvSpPr/>
          <p:nvPr/>
        </p:nvSpPr>
        <p:spPr>
          <a:xfrm>
            <a:off x="242887" y="151510"/>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16:22-24  And it came to pass, that the beggar died, and was carried by the angels into Abraham's bosom: the rich man also died, and was buried;  23 And in hell he lift up his eyes, being in torments, and seeth Abraham afar off, and Lazarus in his bosom.  24 And he cried and said, Father Abraham, have mercy on me, and send Lazarus, that he may dip the tip of his finger in water, and cool my tongue; for I am tormented in this flame.</a:t>
            </a:r>
          </a:p>
        </p:txBody>
      </p:sp>
    </p:spTree>
    <p:extLst>
      <p:ext uri="{BB962C8B-B14F-4D97-AF65-F5344CB8AC3E}">
        <p14:creationId xmlns:p14="http://schemas.microsoft.com/office/powerpoint/2010/main" val="498161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58EE538-9684-725A-3A66-ECD6DE620A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A1CD18-3074-C2E6-E8E0-BC0B54CF43CD}"/>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53:10  Yet it pleased the LORD to bruise him; he hath put him to grief: when thou shalt make his soul an offering for sin, he shall see his seed, he shall prolong his days, and the pleasure of the LORD shall prosper in his hand.</a:t>
            </a:r>
          </a:p>
        </p:txBody>
      </p:sp>
    </p:spTree>
    <p:extLst>
      <p:ext uri="{BB962C8B-B14F-4D97-AF65-F5344CB8AC3E}">
        <p14:creationId xmlns:p14="http://schemas.microsoft.com/office/powerpoint/2010/main" val="41865904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C55454-1BFB-3BBF-117A-92FBE69805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AFE1D3-2C15-F651-43D1-083B480440DE}"/>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26:38  Then saith he unto them, My soul is exceeding sorrowful, even unto death: tarry ye here, and watch with me.</a:t>
            </a:r>
          </a:p>
        </p:txBody>
      </p:sp>
    </p:spTree>
    <p:extLst>
      <p:ext uri="{BB962C8B-B14F-4D97-AF65-F5344CB8AC3E}">
        <p14:creationId xmlns:p14="http://schemas.microsoft.com/office/powerpoint/2010/main" val="4211712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D2C7BCE-D3E1-43D0-EFB8-FCB8F2A2CC6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6778E-8440-169E-73EB-A03602D1F853}"/>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2:31  He seeing this before spake of the resurrection of Christ, that his soul was not left in hell, neither his flesh did see corruption.</a:t>
            </a:r>
          </a:p>
        </p:txBody>
      </p:sp>
    </p:spTree>
    <p:extLst>
      <p:ext uri="{BB962C8B-B14F-4D97-AF65-F5344CB8AC3E}">
        <p14:creationId xmlns:p14="http://schemas.microsoft.com/office/powerpoint/2010/main" val="1363515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5B15E6-2E32-229E-616C-8937C00F78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2EECC57-F67C-98D2-7CD3-3C4A522665B2}"/>
              </a:ext>
            </a:extLst>
          </p:cNvPr>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4:12  For the word of God is quick, and powerful, and sharper than any twoedged sword, piercing even to the dividing asunder of soul and spirit, and of the joints and marrow, and is a discerner of the thoughts and intents of the heart.</a:t>
            </a:r>
          </a:p>
        </p:txBody>
      </p:sp>
    </p:spTree>
    <p:extLst>
      <p:ext uri="{BB962C8B-B14F-4D97-AF65-F5344CB8AC3E}">
        <p14:creationId xmlns:p14="http://schemas.microsoft.com/office/powerpoint/2010/main" val="3906275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9595BB8-FE48-829A-BBEB-E02AD186513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0B79056-2A04-5875-7153-8AD5CC6D5950}"/>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10:39  But we are not of them who draw back unto perdition; but of them that believe to the saving of the soul.</a:t>
            </a:r>
          </a:p>
        </p:txBody>
      </p:sp>
    </p:spTree>
    <p:extLst>
      <p:ext uri="{BB962C8B-B14F-4D97-AF65-F5344CB8AC3E}">
        <p14:creationId xmlns:p14="http://schemas.microsoft.com/office/powerpoint/2010/main" val="773741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38774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Did Jesus Go To Hell? The Soul</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2:27  Because thou wilt not leave my soul in hell, neither wilt thou suffer thine Holy One to see corruption.</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2:31  He seeing this before spake of the resurrection of Christ, that his soul was not left in hell, neither his flesh did see corruption.</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8:36-37  For what shall it profit a man, if he shall gain the whole world, and lose his own soul? 37 Or what shall a man give in exchange for his soul?</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46:26  All the souls that came with Jacob into Egypt, which came out of his loins, besides Jacob's sons' wives, all the souls were threescore and six.</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2:41  Then they that gladly received his word were baptized: and the same day there were added unto them about three thousand souls.</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2:7  And the LORD God formed man of the dust of the ground, and breathed into his nostrils the breath of life; and man became a living soul.</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110812</TotalTime>
  <Words>1208</Words>
  <Application>Microsoft Office PowerPoint</Application>
  <PresentationFormat>Widescreen</PresentationFormat>
  <Paragraphs>38</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639</cp:revision>
  <cp:lastPrinted>2020-01-28T17:57:24Z</cp:lastPrinted>
  <dcterms:created xsi:type="dcterms:W3CDTF">2019-08-31T20:33:16Z</dcterms:created>
  <dcterms:modified xsi:type="dcterms:W3CDTF">2025-07-23T23:25:29Z</dcterms:modified>
</cp:coreProperties>
</file>