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49" r:id="rId3"/>
    <p:sldId id="893" r:id="rId4"/>
    <p:sldId id="894" r:id="rId5"/>
    <p:sldId id="765" r:id="rId6"/>
    <p:sldId id="818" r:id="rId7"/>
    <p:sldId id="819" r:id="rId8"/>
    <p:sldId id="839" r:id="rId9"/>
    <p:sldId id="840" r:id="rId10"/>
    <p:sldId id="845" r:id="rId11"/>
    <p:sldId id="846" r:id="rId12"/>
    <p:sldId id="862" r:id="rId13"/>
    <p:sldId id="863" r:id="rId14"/>
    <p:sldId id="865" r:id="rId15"/>
    <p:sldId id="866" r:id="rId16"/>
    <p:sldId id="867" r:id="rId17"/>
    <p:sldId id="793" r:id="rId18"/>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p:scale>
          <a:sx n="100" d="100"/>
          <a:sy n="100" d="100"/>
        </p:scale>
        <p:origin x="834"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7/23/2025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7/23/2025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7/23/2025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7/23/2025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7/23/2025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7/23/2025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7/23/2025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66788"/>
            <a:ext cx="12192000" cy="352904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2:25-3</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31811E-EFE7-3D1A-C013-FE74DF4FBD5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02A92C4-CE99-24DC-966E-273358F317BD}"/>
              </a:ext>
            </a:extLst>
          </p:cNvPr>
          <p:cNvSpPr/>
          <p:nvPr/>
        </p:nvSpPr>
        <p:spPr>
          <a:xfrm>
            <a:off x="242887" y="149335"/>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2:30  Therefore being a prophet, and knowing that God had sworn with an oath to him, that of the fruit of his loins, according to the flesh, he would raise up Christ to sit on his throne;</a:t>
            </a:r>
          </a:p>
        </p:txBody>
      </p:sp>
    </p:spTree>
    <p:extLst>
      <p:ext uri="{BB962C8B-B14F-4D97-AF65-F5344CB8AC3E}">
        <p14:creationId xmlns:p14="http://schemas.microsoft.com/office/powerpoint/2010/main" val="1671627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90D6906-DA57-F8C1-120D-33600B3E42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AE53A53-93CE-BEA8-724D-428F7246D9E0}"/>
              </a:ext>
            </a:extLst>
          </p:cNvPr>
          <p:cNvSpPr/>
          <p:nvPr/>
        </p:nvSpPr>
        <p:spPr>
          <a:xfrm>
            <a:off x="242887" y="148252"/>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2:31  He seeing this before spake of the </a:t>
            </a:r>
            <a:r>
              <a:rPr kumimoji="0" lang="en-US" sz="66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resurrection of Christ</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that </a:t>
            </a:r>
            <a:r>
              <a:rPr kumimoji="0" lang="en-US" sz="66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his soul</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was not left in hell, neither </a:t>
            </a:r>
            <a:r>
              <a:rPr kumimoji="0" lang="en-US" sz="66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his flesh</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did see corruption.</a:t>
            </a:r>
          </a:p>
        </p:txBody>
      </p:sp>
    </p:spTree>
    <p:extLst>
      <p:ext uri="{BB962C8B-B14F-4D97-AF65-F5344CB8AC3E}">
        <p14:creationId xmlns:p14="http://schemas.microsoft.com/office/powerpoint/2010/main" val="1067479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25EA40B-92D6-C30C-6464-9F6D742CED0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CE4FE7-F17F-23BB-A55A-179FF4A1EFCB}"/>
              </a:ext>
            </a:extLst>
          </p:cNvPr>
          <p:cNvSpPr/>
          <p:nvPr/>
        </p:nvSpPr>
        <p:spPr>
          <a:xfrm>
            <a:off x="242887" y="148252"/>
            <a:ext cx="11706226" cy="52697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2:32  This Jesus hath God raised up, whereof we all are witnesses.</a:t>
            </a:r>
          </a:p>
        </p:txBody>
      </p:sp>
    </p:spTree>
    <p:extLst>
      <p:ext uri="{BB962C8B-B14F-4D97-AF65-F5344CB8AC3E}">
        <p14:creationId xmlns:p14="http://schemas.microsoft.com/office/powerpoint/2010/main" val="1565243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1B12686-7F5D-780B-3BE1-72B4A2F590B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0E9E686-26F9-C789-0BF4-9817BE094C59}"/>
              </a:ext>
            </a:extLst>
          </p:cNvPr>
          <p:cNvSpPr/>
          <p:nvPr/>
        </p:nvSpPr>
        <p:spPr>
          <a:xfrm>
            <a:off x="242887" y="160225"/>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2:33  Therefore being by the right hand of God exalted, and having received of the Father the promise of the Holy Ghost, he hath shed forth this, which ye now see and hear.</a:t>
            </a:r>
          </a:p>
        </p:txBody>
      </p:sp>
    </p:spTree>
    <p:extLst>
      <p:ext uri="{BB962C8B-B14F-4D97-AF65-F5344CB8AC3E}">
        <p14:creationId xmlns:p14="http://schemas.microsoft.com/office/powerpoint/2010/main" val="1141838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51DE065-4F03-BFE2-2D25-F132D632EF1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93D4F5F-E3A4-32AC-75E6-06813D66FFD4}"/>
              </a:ext>
            </a:extLst>
          </p:cNvPr>
          <p:cNvSpPr/>
          <p:nvPr/>
        </p:nvSpPr>
        <p:spPr>
          <a:xfrm>
            <a:off x="242887" y="149335"/>
            <a:ext cx="11706226" cy="56584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2:34-35  For David is not ascended into the heavens: but he saith himself, The LORD said unto my Lord, Sit thou on my right hand,  35 Until I make thy foes thy footstool.</a:t>
            </a:r>
          </a:p>
        </p:txBody>
      </p:sp>
    </p:spTree>
    <p:extLst>
      <p:ext uri="{BB962C8B-B14F-4D97-AF65-F5344CB8AC3E}">
        <p14:creationId xmlns:p14="http://schemas.microsoft.com/office/powerpoint/2010/main" val="8097688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7E88565-7F5C-1571-97F4-04218976B05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D441E43-6CFA-8C89-6F8B-C084C227F1A7}"/>
              </a:ext>
            </a:extLst>
          </p:cNvPr>
          <p:cNvSpPr/>
          <p:nvPr/>
        </p:nvSpPr>
        <p:spPr>
          <a:xfrm>
            <a:off x="242887" y="122125"/>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2:36  Therefore let all the house of Israel know assuredly, that God hath made that same Jesus, whom ye have crucified, both Lord and Christ.</a:t>
            </a:r>
          </a:p>
        </p:txBody>
      </p:sp>
    </p:spTree>
    <p:extLst>
      <p:ext uri="{BB962C8B-B14F-4D97-AF65-F5344CB8AC3E}">
        <p14:creationId xmlns:p14="http://schemas.microsoft.com/office/powerpoint/2010/main" val="2578073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7ED0F0F-881F-CCFB-4147-C42CEAFA82B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3778A35-9535-35F7-B077-D18012E1F591}"/>
              </a:ext>
            </a:extLst>
          </p:cNvPr>
          <p:cNvSpPr/>
          <p:nvPr/>
        </p:nvSpPr>
        <p:spPr>
          <a:xfrm>
            <a:off x="242887" y="148252"/>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2:42  And they continued stedfastly in the apostles' doctrine and fellowship, and in breaking of bread, and in prayers.</a:t>
            </a:r>
          </a:p>
        </p:txBody>
      </p:sp>
    </p:spTree>
    <p:extLst>
      <p:ext uri="{BB962C8B-B14F-4D97-AF65-F5344CB8AC3E}">
        <p14:creationId xmlns:p14="http://schemas.microsoft.com/office/powerpoint/2010/main" val="31933870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ED165C-98BE-F003-CA5B-DBBA017D06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D90B5A-9CCC-E4C7-F51D-8572B2180576}"/>
              </a:ext>
            </a:extLst>
          </p:cNvPr>
          <p:cNvSpPr/>
          <p:nvPr/>
        </p:nvSpPr>
        <p:spPr>
          <a:xfrm>
            <a:off x="242887" y="125389"/>
            <a:ext cx="11706226" cy="637892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2:25-29   For David speaketh concerning him, I foresaw the Lord always before my face, for he is on my right hand, that I should not be moved:  26 Therefore did my heart rejoice, and my tongue was glad; moreover also my flesh shall rest in hope:  27 Because thou wilt not leave my soul in hell, neither wilt thou suffer thine Holy One to see corruption.  28 Thou hast made known to me the ways of life; thou shalt make me full of joy with thy countenance.  29 Men and brethren, let me freely speak unto you of the patriarch David, that he is both dead and buried, and his sepulchre is with us unto this day.</a:t>
            </a:r>
          </a:p>
        </p:txBody>
      </p:sp>
    </p:spTree>
    <p:extLst>
      <p:ext uri="{BB962C8B-B14F-4D97-AF65-F5344CB8AC3E}">
        <p14:creationId xmlns:p14="http://schemas.microsoft.com/office/powerpoint/2010/main" val="1095468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6FF2181-8A80-9E7A-5D95-30A00B6AF36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B0BA1CB-6BA8-52DC-8E0E-B134358CF07D}"/>
              </a:ext>
            </a:extLst>
          </p:cNvPr>
          <p:cNvSpPr/>
          <p:nvPr/>
        </p:nvSpPr>
        <p:spPr>
          <a:xfrm>
            <a:off x="242887" y="47008"/>
            <a:ext cx="11706226" cy="677140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2:30-33   Therefore being a prophet, and knowing that God had sworn with an oath to him, that of the fruit of his loins, according to the flesh, he would raise up Christ to sit on his throne;  31 He seeing this before spake of the resurrection of Christ, that his soul was not left in hell, neither his flesh did see corruption.  32 This Jesus hath God raised up, whereof we all are witnesses.  33 Therefore being by the right hand of God exalted, and having received of the Father the promise of the Holy Ghost, he hath shed forth this, which ye now see and hear.</a:t>
            </a:r>
          </a:p>
        </p:txBody>
      </p:sp>
    </p:spTree>
    <p:extLst>
      <p:ext uri="{BB962C8B-B14F-4D97-AF65-F5344CB8AC3E}">
        <p14:creationId xmlns:p14="http://schemas.microsoft.com/office/powerpoint/2010/main" val="34002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0077B90-A6B4-CB5F-6858-26357FA8EE2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3396F2E-4A97-9696-F8CC-D374E82697CE}"/>
              </a:ext>
            </a:extLst>
          </p:cNvPr>
          <p:cNvSpPr/>
          <p:nvPr/>
        </p:nvSpPr>
        <p:spPr>
          <a:xfrm>
            <a:off x="242887" y="47008"/>
            <a:ext cx="11706226" cy="67094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2:34-36   For David is not ascended into the heavens: but he saith himself, The LORD said unto my Lord, Sit thou on my right hand,  35 Until I make thy foes thy footstool.  36 Therefore let all the house of Israel know assuredly, that God hath made that same Jesus, whom ye have crucified, both Lord and Christ.</a:t>
            </a:r>
          </a:p>
        </p:txBody>
      </p:sp>
    </p:spTree>
    <p:extLst>
      <p:ext uri="{BB962C8B-B14F-4D97-AF65-F5344CB8AC3E}">
        <p14:creationId xmlns:p14="http://schemas.microsoft.com/office/powerpoint/2010/main" val="357284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19588"/>
            <a:ext cx="12192000" cy="390619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Bible Study</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8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Did Jesus Go To Hell: The Issue</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A5E77D-21BB-9C2A-DE44-606B4C9C7B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E579D9-EB23-6E02-0A3D-B55939AD971C}"/>
              </a:ext>
            </a:extLst>
          </p:cNvPr>
          <p:cNvSpPr/>
          <p:nvPr/>
        </p:nvSpPr>
        <p:spPr>
          <a:xfrm>
            <a:off x="242887" y="151516"/>
            <a:ext cx="11706226" cy="60991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2:23-24  Him, being delivered by the determinate counsel and foreknowledge of God, ye have taken, and by wicked hands have crucified and slain:  24 Whom God hath raised up, having loosed the pains of death: because it was not possible that he should be holden of it.</a:t>
            </a:r>
          </a:p>
        </p:txBody>
      </p:sp>
    </p:spTree>
    <p:extLst>
      <p:ext uri="{BB962C8B-B14F-4D97-AF65-F5344CB8AC3E}">
        <p14:creationId xmlns:p14="http://schemas.microsoft.com/office/powerpoint/2010/main" val="4181834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3E3F58-56BD-2880-4A69-F84712DED8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5752B4-744C-77B6-6777-B7A9F73041B8}"/>
              </a:ext>
            </a:extLst>
          </p:cNvPr>
          <p:cNvSpPr/>
          <p:nvPr/>
        </p:nvSpPr>
        <p:spPr>
          <a:xfrm>
            <a:off x="242887" y="111503"/>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2:25-27  For David speaketh concerning him, I foresaw the Lord always before my face, for he is on my right hand, that I should not be moved:  26 Therefore did my heart rejoice, and my tongue was glad; moreover also my flesh shall rest in hope:  27 Because thou wilt not leave my soul in hell, neither wilt thou suffer thine Holy One to see corruption.</a:t>
            </a:r>
          </a:p>
        </p:txBody>
      </p:sp>
    </p:spTree>
    <p:extLst>
      <p:ext uri="{BB962C8B-B14F-4D97-AF65-F5344CB8AC3E}">
        <p14:creationId xmlns:p14="http://schemas.microsoft.com/office/powerpoint/2010/main" val="3765526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0421FAE-B224-00C7-4F14-ED539DEA688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AC8300-E082-F693-8890-39197DB30508}"/>
              </a:ext>
            </a:extLst>
          </p:cNvPr>
          <p:cNvSpPr/>
          <p:nvPr/>
        </p:nvSpPr>
        <p:spPr>
          <a:xfrm>
            <a:off x="242887" y="3463"/>
            <a:ext cx="11706226" cy="685662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16:8-10  I have set the LORD always before me: because he is at my right hand, I shall not be moved.  9 Therefore my heart is glad, and my glory rejoiceth: my flesh also shall rest in hope.  10 For thou wilt not leave my soul in hell; neither wilt thou suffer thine Holy One to see corruption.</a:t>
            </a:r>
          </a:p>
        </p:txBody>
      </p:sp>
    </p:spTree>
    <p:extLst>
      <p:ext uri="{BB962C8B-B14F-4D97-AF65-F5344CB8AC3E}">
        <p14:creationId xmlns:p14="http://schemas.microsoft.com/office/powerpoint/2010/main" val="3983686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0B56C32-3D3E-69E8-DD4B-6C7D643933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4473D3-95F6-749F-E2ED-22A1C6E25CEA}"/>
              </a:ext>
            </a:extLst>
          </p:cNvPr>
          <p:cNvSpPr/>
          <p:nvPr/>
        </p:nvSpPr>
        <p:spPr>
          <a:xfrm>
            <a:off x="242887" y="148252"/>
            <a:ext cx="11706226" cy="622991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2:28-29  Thou hast made known to me the ways of life; thou shalt make me full of joy with thy countenance.  29 Men and brethren, let me freely speak unto you of the patriarch David, that he is both dead and buried, and his sepulchre is with us unto this day.</a:t>
            </a:r>
          </a:p>
        </p:txBody>
      </p:sp>
    </p:spTree>
    <p:extLst>
      <p:ext uri="{BB962C8B-B14F-4D97-AF65-F5344CB8AC3E}">
        <p14:creationId xmlns:p14="http://schemas.microsoft.com/office/powerpoint/2010/main" val="17334654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112610</TotalTime>
  <Words>877</Words>
  <Application>Microsoft Office PowerPoint</Application>
  <PresentationFormat>Widescreen</PresentationFormat>
  <Paragraphs>25</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617</cp:revision>
  <cp:lastPrinted>2020-01-28T17:57:24Z</cp:lastPrinted>
  <dcterms:created xsi:type="dcterms:W3CDTF">2019-08-31T20:33:16Z</dcterms:created>
  <dcterms:modified xsi:type="dcterms:W3CDTF">2025-07-23T15:24:00Z</dcterms:modified>
</cp:coreProperties>
</file>