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57" r:id="rId3"/>
    <p:sldId id="858" r:id="rId4"/>
    <p:sldId id="829" r:id="rId5"/>
    <p:sldId id="831" r:id="rId6"/>
    <p:sldId id="834" r:id="rId7"/>
    <p:sldId id="836" r:id="rId8"/>
    <p:sldId id="837" r:id="rId9"/>
    <p:sldId id="859" r:id="rId10"/>
    <p:sldId id="860" r:id="rId11"/>
    <p:sldId id="861" r:id="rId12"/>
    <p:sldId id="862" r:id="rId13"/>
    <p:sldId id="863" r:id="rId14"/>
    <p:sldId id="864" r:id="rId15"/>
    <p:sldId id="865" r:id="rId16"/>
    <p:sldId id="866" r:id="rId17"/>
    <p:sldId id="867" r:id="rId18"/>
    <p:sldId id="868" r:id="rId19"/>
    <p:sldId id="869" r:id="rId20"/>
    <p:sldId id="870" r:id="rId21"/>
    <p:sldId id="871" r:id="rId22"/>
    <p:sldId id="872" r:id="rId23"/>
    <p:sldId id="873" r:id="rId24"/>
    <p:sldId id="874" r:id="rId25"/>
    <p:sldId id="875" r:id="rId26"/>
    <p:sldId id="876" r:id="rId27"/>
    <p:sldId id="877" r:id="rId28"/>
    <p:sldId id="878" r:id="rId29"/>
    <p:sldId id="879" r:id="rId30"/>
    <p:sldId id="793" r:id="rId31"/>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7/2/2025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7/2/2025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7/2/2025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7/2/2025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7/2/2025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7/2/2025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7/2/2025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7/2/2025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7/2/2025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21507"/>
            <a:ext cx="12192000" cy="372172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Morning</a:t>
            </a:r>
            <a:endPar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17:11-19</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E7BD7C7-BFFC-04DB-2D1B-7864265592F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7EECD6E-8C8E-39B3-7E34-A7353523F9CF}"/>
              </a:ext>
            </a:extLst>
          </p:cNvPr>
          <p:cNvSpPr/>
          <p:nvPr/>
        </p:nvSpPr>
        <p:spPr>
          <a:xfrm>
            <a:off x="242887" y="142807"/>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17:16  And fell down on his face at his feet, giving him thanks: and he was a Samaritan.</a:t>
            </a:r>
          </a:p>
        </p:txBody>
      </p:sp>
    </p:spTree>
    <p:extLst>
      <p:ext uri="{BB962C8B-B14F-4D97-AF65-F5344CB8AC3E}">
        <p14:creationId xmlns:p14="http://schemas.microsoft.com/office/powerpoint/2010/main" val="31052652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48D2D8-CBAE-26FD-6F26-F1A3F3DE224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1D3B8DF-8DC5-0622-8851-FBA767588F2C}"/>
              </a:ext>
            </a:extLst>
          </p:cNvPr>
          <p:cNvSpPr/>
          <p:nvPr/>
        </p:nvSpPr>
        <p:spPr>
          <a:xfrm>
            <a:off x="242887" y="142807"/>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17:17  And Jesus answering said, Were there not ten cleansed? but </a:t>
            </a:r>
            <a:r>
              <a:rPr kumimoji="0" lang="en-US" sz="80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where are the nine</a:t>
            </a: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572729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DA3EADF-A0CB-F188-AC41-8B005D35740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5E65069-6D19-B4FF-6896-477ED9A63B02}"/>
              </a:ext>
            </a:extLst>
          </p:cNvPr>
          <p:cNvSpPr/>
          <p:nvPr/>
        </p:nvSpPr>
        <p:spPr>
          <a:xfrm>
            <a:off x="242887" y="151510"/>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17:18  There are not found that returned to give glory to God, save this stranger.</a:t>
            </a:r>
          </a:p>
        </p:txBody>
      </p:sp>
    </p:spTree>
    <p:extLst>
      <p:ext uri="{BB962C8B-B14F-4D97-AF65-F5344CB8AC3E}">
        <p14:creationId xmlns:p14="http://schemas.microsoft.com/office/powerpoint/2010/main" val="36127306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F24AAA5-D727-A3C4-9AD6-34C7E168CEB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146B253-6A1F-9FE2-D5D0-D45678573ACD}"/>
              </a:ext>
            </a:extLst>
          </p:cNvPr>
          <p:cNvSpPr/>
          <p:nvPr/>
        </p:nvSpPr>
        <p:spPr>
          <a:xfrm>
            <a:off x="242887" y="151510"/>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17:19  And he said unto him, Arise, go thy way: thy faith hath made thee whole.</a:t>
            </a:r>
          </a:p>
        </p:txBody>
      </p:sp>
    </p:spTree>
    <p:extLst>
      <p:ext uri="{BB962C8B-B14F-4D97-AF65-F5344CB8AC3E}">
        <p14:creationId xmlns:p14="http://schemas.microsoft.com/office/powerpoint/2010/main" val="16876058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7067308-43BE-D09B-A7D0-14E09E6F441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B2188AD-8730-CB6F-6C68-798D919AEA4A}"/>
              </a:ext>
            </a:extLst>
          </p:cNvPr>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Thessalonians 5:18  In every thing give thanks: for this is the will of God in Christ Jesus concerning you.</a:t>
            </a:r>
          </a:p>
        </p:txBody>
      </p:sp>
    </p:spTree>
    <p:extLst>
      <p:ext uri="{BB962C8B-B14F-4D97-AF65-F5344CB8AC3E}">
        <p14:creationId xmlns:p14="http://schemas.microsoft.com/office/powerpoint/2010/main" val="8856434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00B1232-5DC2-42E6-9A81-3515F2F7264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896FAC3-A1A6-583A-5494-03E7B880BF78}"/>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Colossians 3:15  And let the peace of God rule in your hearts, to the which also ye are called in one body; and be ye thankful.</a:t>
            </a:r>
          </a:p>
        </p:txBody>
      </p:sp>
    </p:spTree>
    <p:extLst>
      <p:ext uri="{BB962C8B-B14F-4D97-AF65-F5344CB8AC3E}">
        <p14:creationId xmlns:p14="http://schemas.microsoft.com/office/powerpoint/2010/main" val="20644581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E8C0999-7989-61AA-4207-42B9A3FC199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585E51A-FC3E-D900-68DC-33C87BCD7F28}"/>
              </a:ext>
            </a:extLst>
          </p:cNvPr>
          <p:cNvSpPr/>
          <p:nvPr/>
        </p:nvSpPr>
        <p:spPr>
          <a:xfrm>
            <a:off x="242887" y="151510"/>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15:24  And the people murmured against Moses, saying, What shall we drink?</a:t>
            </a:r>
          </a:p>
        </p:txBody>
      </p:sp>
    </p:spTree>
    <p:extLst>
      <p:ext uri="{BB962C8B-B14F-4D97-AF65-F5344CB8AC3E}">
        <p14:creationId xmlns:p14="http://schemas.microsoft.com/office/powerpoint/2010/main" val="30684378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567227C-5A1F-481C-36D1-682AF54FADB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6A12C0A-1CB1-6D73-5AB3-3A7FFC2A92EE}"/>
              </a:ext>
            </a:extLst>
          </p:cNvPr>
          <p:cNvSpPr/>
          <p:nvPr/>
        </p:nvSpPr>
        <p:spPr>
          <a:xfrm>
            <a:off x="242887" y="151510"/>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16:2  And the whole congregation of the children of Israel murmured against Moses and Aaron in the wilderness:</a:t>
            </a:r>
          </a:p>
        </p:txBody>
      </p:sp>
    </p:spTree>
    <p:extLst>
      <p:ext uri="{BB962C8B-B14F-4D97-AF65-F5344CB8AC3E}">
        <p14:creationId xmlns:p14="http://schemas.microsoft.com/office/powerpoint/2010/main" val="5078025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CF514C-0FA0-7767-201E-33461D077E3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54ED353-4B3B-3652-BD72-FB8075AA8ACB}"/>
              </a:ext>
            </a:extLst>
          </p:cNvPr>
          <p:cNvSpPr/>
          <p:nvPr/>
        </p:nvSpPr>
        <p:spPr>
          <a:xfrm>
            <a:off x="242887" y="142807"/>
            <a:ext cx="11706226" cy="579806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Numbers 21:5  And the people spake against God, and against Moses, Wherefore have ye brought us up out of Egypt to die in the wilderness? for there is no bread, neither is there any water; and our soul loatheth this light bread.</a:t>
            </a:r>
          </a:p>
        </p:txBody>
      </p:sp>
    </p:spTree>
    <p:extLst>
      <p:ext uri="{BB962C8B-B14F-4D97-AF65-F5344CB8AC3E}">
        <p14:creationId xmlns:p14="http://schemas.microsoft.com/office/powerpoint/2010/main" val="31753593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FB6FC12-07A8-AE51-77FC-434A18FD45D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078A559-6A35-1148-0531-1A584987343B}"/>
              </a:ext>
            </a:extLst>
          </p:cNvPr>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Thessalonians 3:10  For even when we were with you, this we commanded you, that if any would not work, neither should he eat.</a:t>
            </a:r>
          </a:p>
        </p:txBody>
      </p:sp>
    </p:spTree>
    <p:extLst>
      <p:ext uri="{BB962C8B-B14F-4D97-AF65-F5344CB8AC3E}">
        <p14:creationId xmlns:p14="http://schemas.microsoft.com/office/powerpoint/2010/main" val="4087318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1D0C2F-4EC3-3961-84D7-4681DBEAF9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BD6D81-CC67-D041-BA93-28EBD2A75CBA}"/>
              </a:ext>
            </a:extLst>
          </p:cNvPr>
          <p:cNvSpPr/>
          <p:nvPr/>
        </p:nvSpPr>
        <p:spPr>
          <a:xfrm>
            <a:off x="242887" y="139545"/>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17:11-14   And it came to pass, as he went to Jerusalem, that he passed through the midst of Samaria and Galilee.  12 And as he entered into a certain village, there met him ten men that were lepers, which stood afar off:  13 And they lifted up their voices, and said, Jesus, Master, have mercy on us.  14 And when he saw them, he said unto them, Go shew yourselves unto the priests. And it came to pass, that, as they went, they were cleansed.</a:t>
            </a:r>
          </a:p>
        </p:txBody>
      </p:sp>
    </p:spTree>
    <p:extLst>
      <p:ext uri="{BB962C8B-B14F-4D97-AF65-F5344CB8AC3E}">
        <p14:creationId xmlns:p14="http://schemas.microsoft.com/office/powerpoint/2010/main" val="37998140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0C09D6F-9423-82CD-76C2-EBE950AD885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EE7D922-BC19-F1B9-D072-59D092294F59}"/>
              </a:ext>
            </a:extLst>
          </p:cNvPr>
          <p:cNvSpPr/>
          <p:nvPr/>
        </p:nvSpPr>
        <p:spPr>
          <a:xfrm>
            <a:off x="242887" y="151510"/>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18:9  He also that is slothful in his work is brother to him that is a great waster.</a:t>
            </a:r>
          </a:p>
        </p:txBody>
      </p:sp>
    </p:spTree>
    <p:extLst>
      <p:ext uri="{BB962C8B-B14F-4D97-AF65-F5344CB8AC3E}">
        <p14:creationId xmlns:p14="http://schemas.microsoft.com/office/powerpoint/2010/main" val="12591784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C711FDC-3747-BFEE-56BF-55EFDAAE650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DCDB713-CAB8-D328-A9A1-1DE3BD2AE344}"/>
              </a:ext>
            </a:extLst>
          </p:cNvPr>
          <p:cNvSpPr/>
          <p:nvPr/>
        </p:nvSpPr>
        <p:spPr>
          <a:xfrm>
            <a:off x="242887" y="151510"/>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Ecclesiastes 5:12  The sleep of a labouring man is sweet, whether he eat little or much: but the abundance of the rich will not suffer him to sleep.</a:t>
            </a:r>
          </a:p>
        </p:txBody>
      </p:sp>
    </p:spTree>
    <p:extLst>
      <p:ext uri="{BB962C8B-B14F-4D97-AF65-F5344CB8AC3E}">
        <p14:creationId xmlns:p14="http://schemas.microsoft.com/office/powerpoint/2010/main" val="23482583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9943D86-00A0-365F-6648-A3CF7192349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A3F8380-9998-91EA-B4C0-113136613E2C}"/>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10:44-45  And whosoever of you will be the chiefest, shall be servant of all.  45 For even the Son of man came not to be ministered unto, but to minister, and to give his life a ransom for many.</a:t>
            </a:r>
          </a:p>
        </p:txBody>
      </p:sp>
    </p:spTree>
    <p:extLst>
      <p:ext uri="{BB962C8B-B14F-4D97-AF65-F5344CB8AC3E}">
        <p14:creationId xmlns:p14="http://schemas.microsoft.com/office/powerpoint/2010/main" val="19547395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786DEF-6906-CF9F-8EF2-1F5DD850D81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2B6E06F-90B6-1193-BCAF-52C5E8ADE7F9}"/>
              </a:ext>
            </a:extLst>
          </p:cNvPr>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Philippians 2:7  But made himself of no reputation, and took upon him the form of a servant, and was made in the likeness of men:</a:t>
            </a:r>
          </a:p>
        </p:txBody>
      </p:sp>
    </p:spTree>
    <p:extLst>
      <p:ext uri="{BB962C8B-B14F-4D97-AF65-F5344CB8AC3E}">
        <p14:creationId xmlns:p14="http://schemas.microsoft.com/office/powerpoint/2010/main" val="21672232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BF31D5D-EB91-E94D-8AD2-730D4C53E07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E1AEF86-9487-D7E5-B5A2-36EAE6B54075}"/>
              </a:ext>
            </a:extLst>
          </p:cNvPr>
          <p:cNvSpPr/>
          <p:nvPr/>
        </p:nvSpPr>
        <p:spPr>
          <a:xfrm>
            <a:off x="242887" y="151510"/>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Timothy 3:2  For men shall be lovers of their own selves, covetous, boasters, proud, blasphemers, disobedient to parents, unthankful, unholy,</a:t>
            </a:r>
          </a:p>
        </p:txBody>
      </p:sp>
    </p:spTree>
    <p:extLst>
      <p:ext uri="{BB962C8B-B14F-4D97-AF65-F5344CB8AC3E}">
        <p14:creationId xmlns:p14="http://schemas.microsoft.com/office/powerpoint/2010/main" val="37320284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6C7F678-5D00-F47D-D856-7D41FFF2CA7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1B7F19A-BC34-DC8A-849A-77ED0E3F342E}"/>
              </a:ext>
            </a:extLst>
          </p:cNvPr>
          <p:cNvSpPr/>
          <p:nvPr/>
        </p:nvSpPr>
        <p:spPr>
          <a:xfrm>
            <a:off x="242887" y="151510"/>
            <a:ext cx="11706226" cy="622991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30:11-13  There is a generation that curseth their father, and doth not bless their mother.  12 There is a generation that are pure in their own eyes, and yet is not washed from their filthiness.  13 There is a generation, O how lofty are their eyes! and their eyelids are lifted up.</a:t>
            </a:r>
          </a:p>
        </p:txBody>
      </p:sp>
    </p:spTree>
    <p:extLst>
      <p:ext uri="{BB962C8B-B14F-4D97-AF65-F5344CB8AC3E}">
        <p14:creationId xmlns:p14="http://schemas.microsoft.com/office/powerpoint/2010/main" val="10194205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3EF5D76-E5C6-5C11-A213-BBCA6938419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36A50BA-A327-C67E-2AD0-44C502CE8CFC}"/>
              </a:ext>
            </a:extLst>
          </p:cNvPr>
          <p:cNvSpPr/>
          <p:nvPr/>
        </p:nvSpPr>
        <p:spPr>
          <a:xfrm>
            <a:off x="242887" y="151510"/>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116:17  I will offer to thee the sacrifice of thanksgiving, and will call upon the name of the LORD.</a:t>
            </a:r>
          </a:p>
        </p:txBody>
      </p:sp>
    </p:spTree>
    <p:extLst>
      <p:ext uri="{BB962C8B-B14F-4D97-AF65-F5344CB8AC3E}">
        <p14:creationId xmlns:p14="http://schemas.microsoft.com/office/powerpoint/2010/main" val="34488375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79D459E-3C75-F5AD-0F91-D25E51E1D7B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638573A-0959-2312-76C8-E9D891FA88E8}"/>
              </a:ext>
            </a:extLst>
          </p:cNvPr>
          <p:cNvSpPr/>
          <p:nvPr/>
        </p:nvSpPr>
        <p:spPr>
          <a:xfrm>
            <a:off x="242887" y="151510"/>
            <a:ext cx="11706226" cy="578741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103:2  Bless the LORD, O my soul, and forget not all his benefits.</a:t>
            </a:r>
          </a:p>
        </p:txBody>
      </p:sp>
    </p:spTree>
    <p:extLst>
      <p:ext uri="{BB962C8B-B14F-4D97-AF65-F5344CB8AC3E}">
        <p14:creationId xmlns:p14="http://schemas.microsoft.com/office/powerpoint/2010/main" val="2647807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A81DEC3-75D1-A490-D1EC-C3EE8C63934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F89DEA4-BF57-D33B-AFA2-72FE05C5570D}"/>
              </a:ext>
            </a:extLst>
          </p:cNvPr>
          <p:cNvSpPr/>
          <p:nvPr/>
        </p:nvSpPr>
        <p:spPr>
          <a:xfrm>
            <a:off x="242887" y="151510"/>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Lamentations 3:22–23  It is of the LORD'S mercies that we are not consumed, because his compassions fail not. 23 They are new every morning: great is thy faithfulness.</a:t>
            </a:r>
          </a:p>
        </p:txBody>
      </p:sp>
    </p:spTree>
    <p:extLst>
      <p:ext uri="{BB962C8B-B14F-4D97-AF65-F5344CB8AC3E}">
        <p14:creationId xmlns:p14="http://schemas.microsoft.com/office/powerpoint/2010/main" val="39046627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F597C28-40AC-DA6B-2DCA-9E715B741A3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C226CAB-56E7-8C7E-CE5A-1704F25EE690}"/>
              </a:ext>
            </a:extLst>
          </p:cNvPr>
          <p:cNvSpPr/>
          <p:nvPr/>
        </p:nvSpPr>
        <p:spPr>
          <a:xfrm>
            <a:off x="242887" y="151510"/>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1:21  Because that, when they knew God, they glorified him not as God, neither were thankful; but became vain in their imaginations, and their foolish heart was darkened.</a:t>
            </a:r>
          </a:p>
        </p:txBody>
      </p:sp>
    </p:spTree>
    <p:extLst>
      <p:ext uri="{BB962C8B-B14F-4D97-AF65-F5344CB8AC3E}">
        <p14:creationId xmlns:p14="http://schemas.microsoft.com/office/powerpoint/2010/main" val="4242044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7DA88D8-EA83-1874-0328-84C23D02F9C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B9854A0-ADBC-1154-DACB-EB00C30EB932}"/>
              </a:ext>
            </a:extLst>
          </p:cNvPr>
          <p:cNvSpPr/>
          <p:nvPr/>
        </p:nvSpPr>
        <p:spPr>
          <a:xfrm>
            <a:off x="242887" y="130836"/>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17:15-19   And one of them, when he saw that he was healed, turned back, and with a loud voice glorified God,  16 And fell down on his face at his feet, giving him thanks: and he was a Samaritan.  17 And Jesus answering said, Were there not ten cleansed? but where are the nine?  18 There are not found that returned to give glory to God, save this stranger.  19 And he said unto him, Arise, go thy way: thy faith hath made thee whole.</a:t>
            </a:r>
          </a:p>
        </p:txBody>
      </p:sp>
    </p:spTree>
    <p:extLst>
      <p:ext uri="{BB962C8B-B14F-4D97-AF65-F5344CB8AC3E}">
        <p14:creationId xmlns:p14="http://schemas.microsoft.com/office/powerpoint/2010/main" val="5542574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97136"/>
            <a:ext cx="12192000" cy="387740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Where Is The Thankfulness?</a:t>
            </a:r>
            <a:endPar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56449"/>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100:4  Enter into his gates with thanksgiving, and into his courts with praise: be thankful unto him, and bless his name.</a:t>
            </a:r>
          </a:p>
        </p:txBody>
      </p:sp>
    </p:spTree>
    <p:extLst>
      <p:ext uri="{BB962C8B-B14F-4D97-AF65-F5344CB8AC3E}">
        <p14:creationId xmlns:p14="http://schemas.microsoft.com/office/powerpoint/2010/main" val="188056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61269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17:11  And it came to pass, as he went to Jerusalem, that he passed through the midst of Samaria and Galilee.</a:t>
            </a:r>
          </a:p>
        </p:txBody>
      </p:sp>
    </p:spTree>
    <p:extLst>
      <p:ext uri="{BB962C8B-B14F-4D97-AF65-F5344CB8AC3E}">
        <p14:creationId xmlns:p14="http://schemas.microsoft.com/office/powerpoint/2010/main" val="2961576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17:12-13  And as he entered into a certain village, there met him ten men that were lepers, which stood afar off: 13 And they lifted up their voices, and said, Jesus, Master, have mercy on us.</a:t>
            </a:r>
          </a:p>
        </p:txBody>
      </p:sp>
    </p:spTree>
    <p:extLst>
      <p:ext uri="{BB962C8B-B14F-4D97-AF65-F5344CB8AC3E}">
        <p14:creationId xmlns:p14="http://schemas.microsoft.com/office/powerpoint/2010/main" val="3877264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51510"/>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17:14  And when he saw them, he said unto them, Go shew yourselves unto the priests. And it came to pass, that, as they went, they were cleansed.</a:t>
            </a:r>
          </a:p>
        </p:txBody>
      </p:sp>
    </p:spTree>
    <p:extLst>
      <p:ext uri="{BB962C8B-B14F-4D97-AF65-F5344CB8AC3E}">
        <p14:creationId xmlns:p14="http://schemas.microsoft.com/office/powerpoint/2010/main" val="1321221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4606F32-5F18-0D71-42B1-BF66CCF7B73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58FB76E-BDEE-E556-AE4D-65F18BBFD691}"/>
              </a:ext>
            </a:extLst>
          </p:cNvPr>
          <p:cNvSpPr/>
          <p:nvPr/>
        </p:nvSpPr>
        <p:spPr>
          <a:xfrm>
            <a:off x="242887" y="151510"/>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17:15  And one of them, when he saw that he was healed, turned back, and with a loud voice glorified God,</a:t>
            </a:r>
          </a:p>
        </p:txBody>
      </p:sp>
    </p:spTree>
    <p:extLst>
      <p:ext uri="{BB962C8B-B14F-4D97-AF65-F5344CB8AC3E}">
        <p14:creationId xmlns:p14="http://schemas.microsoft.com/office/powerpoint/2010/main" val="14146617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108463</TotalTime>
  <Words>1002</Words>
  <Application>Microsoft Office PowerPoint</Application>
  <PresentationFormat>Widescreen</PresentationFormat>
  <Paragraphs>38</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636</cp:revision>
  <cp:lastPrinted>2020-01-28T17:57:24Z</cp:lastPrinted>
  <dcterms:created xsi:type="dcterms:W3CDTF">2019-08-31T20:33:16Z</dcterms:created>
  <dcterms:modified xsi:type="dcterms:W3CDTF">2025-07-02T16:09:09Z</dcterms:modified>
</cp:coreProperties>
</file>