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4" r:id="rId6"/>
    <p:sldId id="836" r:id="rId7"/>
    <p:sldId id="837" r:id="rId8"/>
    <p:sldId id="859" r:id="rId9"/>
    <p:sldId id="860" r:id="rId10"/>
    <p:sldId id="861" r:id="rId11"/>
    <p:sldId id="862" r:id="rId12"/>
    <p:sldId id="863" r:id="rId13"/>
    <p:sldId id="864" r:id="rId14"/>
    <p:sldId id="865" r:id="rId15"/>
    <p:sldId id="866" r:id="rId16"/>
    <p:sldId id="867" r:id="rId17"/>
    <p:sldId id="868" r:id="rId18"/>
    <p:sldId id="869" r:id="rId19"/>
    <p:sldId id="870" r:id="rId20"/>
    <p:sldId id="871" r:id="rId21"/>
    <p:sldId id="872"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103:20-22</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24:4  And it came to pass, as they were much perplexed thereabout, behold, two men stood by them in shining garments:</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22:8-9  And I John saw these things, and heard them. And when I had heard and seen, I fell down to worship before the feet of the angel which shewed me these things. 9 Then saith he unto me, See thou do it not: for I am thy fellowservant, and of thy brethren the prophets, and of them which keep the sayings of this book: worship God.</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56584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Jude 1:6  And the angels which kept not their first estate, but left their own habitation, he hath reserved in everlasting chains under darkness unto the judgment of the great day.</a:t>
            </a:r>
          </a:p>
        </p:txBody>
      </p:sp>
    </p:spTree>
    <p:extLst>
      <p:ext uri="{BB962C8B-B14F-4D97-AF65-F5344CB8AC3E}">
        <p14:creationId xmlns:p14="http://schemas.microsoft.com/office/powerpoint/2010/main" val="168760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Peter 2:4  For if God spared not the angels that sinned, but cast them down to hell, and delivered them into chains of darkness, to be reserved unto judgment;</a:t>
            </a:r>
          </a:p>
        </p:txBody>
      </p:sp>
    </p:spTree>
    <p:extLst>
      <p:ext uri="{BB962C8B-B14F-4D97-AF65-F5344CB8AC3E}">
        <p14:creationId xmlns:p14="http://schemas.microsoft.com/office/powerpoint/2010/main" val="88564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1:4  Being made so much better than the angels, as he hath by inheritance obtained a more excellent name than they.</a:t>
            </a:r>
          </a:p>
        </p:txBody>
      </p:sp>
    </p:spTree>
    <p:extLst>
      <p:ext uri="{BB962C8B-B14F-4D97-AF65-F5344CB8AC3E}">
        <p14:creationId xmlns:p14="http://schemas.microsoft.com/office/powerpoint/2010/main" val="2064458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5:11-12  And I beheld, and I heard the voice of many angels round about the throne and the beasts and the elders: and the number of them was ten thousand times ten thousand, and thousands of thousands; 12 Saying with a loud voice, Worthy is the Lamb that was slain to receive power, and riches, and wisdom, and strength, and honour, and glory, and blessing.</a:t>
            </a:r>
          </a:p>
        </p:txBody>
      </p:sp>
    </p:spTree>
    <p:extLst>
      <p:ext uri="{BB962C8B-B14F-4D97-AF65-F5344CB8AC3E}">
        <p14:creationId xmlns:p14="http://schemas.microsoft.com/office/powerpoint/2010/main" val="306843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7227C-5A1F-481C-36D1-682AF54FAD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A12C0A-1CB1-6D73-5AB3-3A7FFC2A92EE}"/>
              </a:ext>
            </a:extLst>
          </p:cNvPr>
          <p:cNvSpPr/>
          <p:nvPr/>
        </p:nvSpPr>
        <p:spPr>
          <a:xfrm>
            <a:off x="242887" y="15151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18:2  And he lift up his eyes and looked, and, lo, three men stood by him: and when he saw them, he ran to meet them from the tent door, and bowed himself toward the ground.</a:t>
            </a:r>
          </a:p>
        </p:txBody>
      </p:sp>
    </p:spTree>
    <p:extLst>
      <p:ext uri="{BB962C8B-B14F-4D97-AF65-F5344CB8AC3E}">
        <p14:creationId xmlns:p14="http://schemas.microsoft.com/office/powerpoint/2010/main" val="507802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CF514C-0FA0-7767-201E-33461D077E3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4ED353-4B3B-3652-BD72-FB8075AA8ACB}"/>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13:2  Be not forgetful to entertain strangers: for thereby some have entertained angels unawares.</a:t>
            </a:r>
          </a:p>
        </p:txBody>
      </p:sp>
    </p:spTree>
    <p:extLst>
      <p:ext uri="{BB962C8B-B14F-4D97-AF65-F5344CB8AC3E}">
        <p14:creationId xmlns:p14="http://schemas.microsoft.com/office/powerpoint/2010/main" val="3175359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B6FC12-07A8-AE51-77FC-434A18FD45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78A559-6A35-1148-0531-1A584987343B}"/>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28:2-4  And, behold, there was a great earthquake: for the angel of the Lord descended from heaven, and came and rolled back the stone from the door, and sat upon it.  3 His countenance was like lightning, and his raiment white as snow:  4 And for fear of him the keepers did shake, and became as dead men.</a:t>
            </a:r>
          </a:p>
        </p:txBody>
      </p:sp>
    </p:spTree>
    <p:extLst>
      <p:ext uri="{BB962C8B-B14F-4D97-AF65-F5344CB8AC3E}">
        <p14:creationId xmlns:p14="http://schemas.microsoft.com/office/powerpoint/2010/main" val="4087318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0C09D6F-9423-82CD-76C2-EBE950AD885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E7D922-BC19-F1B9-D072-59D092294F59}"/>
              </a:ext>
            </a:extLst>
          </p:cNvPr>
          <p:cNvSpPr/>
          <p:nvPr/>
        </p:nvSpPr>
        <p:spPr>
          <a:xfrm>
            <a:off x="242887" y="151510"/>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10:5-6  Then I lifted up mine eyes, and looked, and behold a certain man clothed in linen, whose loins were girded with fine gold of Uphaz: 6 His body also was like the beryl, and his face as the appearance of lightning, and his eyes as lamps of fire, and his arms and his feet like in colour to polished brass, and the voice of his words like the voice of a multitude.</a:t>
            </a:r>
          </a:p>
        </p:txBody>
      </p:sp>
    </p:spTree>
    <p:extLst>
      <p:ext uri="{BB962C8B-B14F-4D97-AF65-F5344CB8AC3E}">
        <p14:creationId xmlns:p14="http://schemas.microsoft.com/office/powerpoint/2010/main" val="1259178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39545"/>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103:20-22   Bless the LORD, ye his angels, that excel in strength, that do his commandments, hearkening unto the voice of his word.  21 Bless ye the LORD, all ye his hosts; ye ministers of his, that do his pleasure.  22 Bless the LORD, all his works in all places of his dominion: bless the LORD, O my soul.</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711FDC-3747-BFEE-56BF-55EFDAAE65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CDB713-CAB8-D328-A9A1-1DE3BD2AE344}"/>
              </a:ext>
            </a:extLst>
          </p:cNvPr>
          <p:cNvSpPr/>
          <p:nvPr/>
        </p:nvSpPr>
        <p:spPr>
          <a:xfrm>
            <a:off x="242887" y="15151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1:5-6  Also out of the midst thereof came the likeness of four living creatures. And this was their appearance; they had the likeness of a man. 6 And every one had four faces, and every one had four wings.</a:t>
            </a:r>
          </a:p>
        </p:txBody>
      </p:sp>
    </p:spTree>
    <p:extLst>
      <p:ext uri="{BB962C8B-B14F-4D97-AF65-F5344CB8AC3E}">
        <p14:creationId xmlns:p14="http://schemas.microsoft.com/office/powerpoint/2010/main" val="2348258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943D86-00A0-365F-6648-A3CF719234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3F8380-9998-91EA-B4C0-113136613E2C}"/>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6:2  Above it stood the seraphims: each one had six wings; with twain he covered his face, and with twain he covered his feet, and with twain he did fly.</a:t>
            </a:r>
          </a:p>
        </p:txBody>
      </p:sp>
    </p:spTree>
    <p:extLst>
      <p:ext uri="{BB962C8B-B14F-4D97-AF65-F5344CB8AC3E}">
        <p14:creationId xmlns:p14="http://schemas.microsoft.com/office/powerpoint/2010/main" val="195473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242842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Angels Are Created</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Nehemiah 9:6  Thou, even thou, art LORD alone; thou hast made heaven, the heaven of heavens, with all their host, the earth, and all things that are therein, the seas, and all that is therein, and thou preservest them all; and the host of heaven worshippeth thee.</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20:35-36  But they which shall be accounted worthy to obtain that world, and the resurrection from the dead, neither marry, nor are given in marriage: 36 Neither can they die any more: for they are equal unto the angels; and are the children of God, being the children of the resurrection.</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12:22  But ye are come unto mount Sion, and unto the city of the living God, the heavenly Jerusalem, and to an innumerable company of angels,</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103:20  Bless the LORD, ye his angels, that excel in strength, that do his commandments, hearkening unto the voice of his word.</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1:14  Are they not all ministering spirits, sent forth to minister for them who shall be heirs of salvation?</a:t>
            </a:r>
          </a:p>
        </p:txBody>
      </p:sp>
    </p:spTree>
    <p:extLst>
      <p:ext uri="{BB962C8B-B14F-4D97-AF65-F5344CB8AC3E}">
        <p14:creationId xmlns:p14="http://schemas.microsoft.com/office/powerpoint/2010/main" val="141466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104:4  Who maketh his angels spirits; his ministers a flaming fire:</a:t>
            </a:r>
          </a:p>
        </p:txBody>
      </p:sp>
    </p:spTree>
    <p:extLst>
      <p:ext uri="{BB962C8B-B14F-4D97-AF65-F5344CB8AC3E}">
        <p14:creationId xmlns:p14="http://schemas.microsoft.com/office/powerpoint/2010/main" val="310526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110801</TotalTime>
  <Words>928</Words>
  <Application>Microsoft Office PowerPoint</Application>
  <PresentationFormat>Widescreen</PresentationFormat>
  <Paragraphs>30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637</cp:revision>
  <cp:lastPrinted>2020-01-28T17:57:24Z</cp:lastPrinted>
  <dcterms:created xsi:type="dcterms:W3CDTF">2019-08-31T20:33:16Z</dcterms:created>
  <dcterms:modified xsi:type="dcterms:W3CDTF">2025-07-07T16:04:01Z</dcterms:modified>
</cp:coreProperties>
</file>