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64" r:id="rId2"/>
    <p:sldId id="884" r:id="rId3"/>
    <p:sldId id="829" r:id="rId4"/>
    <p:sldId id="863" r:id="rId5"/>
    <p:sldId id="865" r:id="rId6"/>
    <p:sldId id="903" r:id="rId7"/>
    <p:sldId id="866" r:id="rId8"/>
    <p:sldId id="831" r:id="rId9"/>
    <p:sldId id="922" r:id="rId10"/>
    <p:sldId id="923" r:id="rId11"/>
    <p:sldId id="924" r:id="rId12"/>
    <p:sldId id="919" r:id="rId13"/>
    <p:sldId id="920" r:id="rId14"/>
    <p:sldId id="926" r:id="rId15"/>
    <p:sldId id="927" r:id="rId16"/>
    <p:sldId id="928" r:id="rId17"/>
    <p:sldId id="929" r:id="rId18"/>
    <p:sldId id="930" r:id="rId19"/>
    <p:sldId id="931" r:id="rId20"/>
    <p:sldId id="932" r:id="rId21"/>
    <p:sldId id="933" r:id="rId22"/>
    <p:sldId id="934" r:id="rId23"/>
    <p:sldId id="935" r:id="rId24"/>
    <p:sldId id="793" r:id="rId25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DB9"/>
    <a:srgbClr val="99FF33"/>
    <a:srgbClr val="FF99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2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4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0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8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6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1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64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8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6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9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8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CB30F-22F0-4C62-BDD3-2949EA4DFCF9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ruewordsbaptis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38705"/>
            <a:ext cx="12192000" cy="3440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Sunday Evening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Galatians 1:1-5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Joshua 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Tapp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588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912A958-B1F8-5F2C-9316-F896F2774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9AAB8F3-F5A2-25C7-4EF0-89E284C110F8}"/>
              </a:ext>
            </a:extLst>
          </p:cNvPr>
          <p:cNvSpPr/>
          <p:nvPr/>
        </p:nvSpPr>
        <p:spPr>
          <a:xfrm>
            <a:off x="242887" y="142807"/>
            <a:ext cx="11706226" cy="6360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Acts 13:2–3  As they ministered to the Lord, and fasted, the Holy Ghost said, Separate me Barnabas and Saul for the work whereunto I have called them. 3 And when they had fasted and prayed, and laid their hands on them, they sent them away.</a:t>
            </a:r>
          </a:p>
        </p:txBody>
      </p:sp>
    </p:spTree>
    <p:extLst>
      <p:ext uri="{BB962C8B-B14F-4D97-AF65-F5344CB8AC3E}">
        <p14:creationId xmlns:p14="http://schemas.microsoft.com/office/powerpoint/2010/main" val="969437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F076F84-AC9C-14F9-9DEA-78F75631B6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071ABBF-3279-3C9B-FD37-5E4EFD4B4CC0}"/>
              </a:ext>
            </a:extLst>
          </p:cNvPr>
          <p:cNvSpPr/>
          <p:nvPr/>
        </p:nvSpPr>
        <p:spPr>
          <a:xfrm>
            <a:off x="242887" y="107971"/>
            <a:ext cx="11706226" cy="5951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Acts 9:15  But the Lord said unto him, Go thy way: for he is a chosen vessel unto me, to bear my name before the Gentiles, and kings, and the children of Israel:</a:t>
            </a:r>
          </a:p>
        </p:txBody>
      </p:sp>
    </p:spTree>
    <p:extLst>
      <p:ext uri="{BB962C8B-B14F-4D97-AF65-F5344CB8AC3E}">
        <p14:creationId xmlns:p14="http://schemas.microsoft.com/office/powerpoint/2010/main" val="3972434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6F1A303-EE7B-291A-C2D1-C033DDF743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B2012D-A42E-8E6C-86F1-9CF3588234DE}"/>
              </a:ext>
            </a:extLst>
          </p:cNvPr>
          <p:cNvSpPr/>
          <p:nvPr/>
        </p:nvSpPr>
        <p:spPr>
          <a:xfrm>
            <a:off x="242887" y="99262"/>
            <a:ext cx="11706226" cy="5937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Romans 1:1  Paul, a servant of Jesus Christ, called to be an apostle, separated unto the gospel of God,</a:t>
            </a:r>
          </a:p>
        </p:txBody>
      </p:sp>
    </p:spTree>
    <p:extLst>
      <p:ext uri="{BB962C8B-B14F-4D97-AF65-F5344CB8AC3E}">
        <p14:creationId xmlns:p14="http://schemas.microsoft.com/office/powerpoint/2010/main" val="4217621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7CA6306-A727-0249-A737-13B89D117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2DB0FC-36B2-96D9-7CD8-B822FE7A2EAE}"/>
              </a:ext>
            </a:extLst>
          </p:cNvPr>
          <p:cNvSpPr/>
          <p:nvPr/>
        </p:nvSpPr>
        <p:spPr>
          <a:xfrm>
            <a:off x="242887" y="142807"/>
            <a:ext cx="11706226" cy="6537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Galatians 1:1   Paul, an apostle, (not of men, neither by man, but by Jesus Christ, and God the Father, who raised him from the dead;)</a:t>
            </a:r>
          </a:p>
        </p:txBody>
      </p:sp>
    </p:spTree>
    <p:extLst>
      <p:ext uri="{BB962C8B-B14F-4D97-AF65-F5344CB8AC3E}">
        <p14:creationId xmlns:p14="http://schemas.microsoft.com/office/powerpoint/2010/main" val="1259663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D59047-3ED0-87D8-F5CB-1EB1A9A6DE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6D5474-18C1-D258-D3E6-13D6585A6AD7}"/>
              </a:ext>
            </a:extLst>
          </p:cNvPr>
          <p:cNvSpPr/>
          <p:nvPr/>
        </p:nvSpPr>
        <p:spPr>
          <a:xfrm>
            <a:off x="242887" y="142807"/>
            <a:ext cx="11706226" cy="6254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Acts 21:8  And the next day we that were of Paul’s company departed, and came unto Caesarea: and we entered into the house of Philip the evangelist, which was one of the seven; and abode with him.</a:t>
            </a:r>
          </a:p>
        </p:txBody>
      </p:sp>
    </p:spTree>
    <p:extLst>
      <p:ext uri="{BB962C8B-B14F-4D97-AF65-F5344CB8AC3E}">
        <p14:creationId xmlns:p14="http://schemas.microsoft.com/office/powerpoint/2010/main" val="1145115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97E2F2D-CDDD-1889-88BA-2381388C50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7A1206-1F3D-D7A1-5510-1C574FE5D9BB}"/>
              </a:ext>
            </a:extLst>
          </p:cNvPr>
          <p:cNvSpPr/>
          <p:nvPr/>
        </p:nvSpPr>
        <p:spPr>
          <a:xfrm>
            <a:off x="242887" y="142807"/>
            <a:ext cx="11706226" cy="5937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Timothy 2:12  But I suffer not a woman to teach, nor to usurp authority over the man, but to be in silence.</a:t>
            </a:r>
          </a:p>
        </p:txBody>
      </p:sp>
    </p:spTree>
    <p:extLst>
      <p:ext uri="{BB962C8B-B14F-4D97-AF65-F5344CB8AC3E}">
        <p14:creationId xmlns:p14="http://schemas.microsoft.com/office/powerpoint/2010/main" val="836969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E2C8A9B-E9C5-1F8E-BF50-33D3CC3BAA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CDE8AF9-C3E1-B058-3FC5-D6A1BD44029A}"/>
              </a:ext>
            </a:extLst>
          </p:cNvPr>
          <p:cNvSpPr/>
          <p:nvPr/>
        </p:nvSpPr>
        <p:spPr>
          <a:xfrm>
            <a:off x="242887" y="142807"/>
            <a:ext cx="11706226" cy="6537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Corinthians 12:12  Truly the signs of an apostle were wrought among you in all patience, in signs, and wonders, and mighty deeds.</a:t>
            </a:r>
          </a:p>
        </p:txBody>
      </p:sp>
    </p:spTree>
    <p:extLst>
      <p:ext uri="{BB962C8B-B14F-4D97-AF65-F5344CB8AC3E}">
        <p14:creationId xmlns:p14="http://schemas.microsoft.com/office/powerpoint/2010/main" val="2763839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1E313E-B277-ADA1-AF3D-C3C92D461B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348DF48-BA05-14DD-8645-B18DFE8E9D5E}"/>
              </a:ext>
            </a:extLst>
          </p:cNvPr>
          <p:cNvSpPr/>
          <p:nvPr/>
        </p:nvSpPr>
        <p:spPr>
          <a:xfrm>
            <a:off x="242887" y="142807"/>
            <a:ext cx="11706226" cy="6482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Corinthians 10:8  For though I should boast somewhat more of our authority, which the Lord hath given us for edification, and not for your destruction, I should not be ashamed:</a:t>
            </a:r>
          </a:p>
        </p:txBody>
      </p:sp>
    </p:spTree>
    <p:extLst>
      <p:ext uri="{BB962C8B-B14F-4D97-AF65-F5344CB8AC3E}">
        <p14:creationId xmlns:p14="http://schemas.microsoft.com/office/powerpoint/2010/main" val="3711644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8A7ACED-0888-FD2D-EB3E-814DCCD4D5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97C32D8-83A4-B5C2-D676-A14A8690173C}"/>
              </a:ext>
            </a:extLst>
          </p:cNvPr>
          <p:cNvSpPr/>
          <p:nvPr/>
        </p:nvSpPr>
        <p:spPr>
          <a:xfrm>
            <a:off x="242887" y="142807"/>
            <a:ext cx="11706226" cy="5798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Corinthians 4:15–16  For though ye have ten thousand instructors in Christ, yet have ye not many fathers: for in Christ Jesus I have begotten you through the gospel. 16 Wherefore I beseech you, be ye followers of me.</a:t>
            </a:r>
          </a:p>
        </p:txBody>
      </p:sp>
    </p:spTree>
    <p:extLst>
      <p:ext uri="{BB962C8B-B14F-4D97-AF65-F5344CB8AC3E}">
        <p14:creationId xmlns:p14="http://schemas.microsoft.com/office/powerpoint/2010/main" val="8588336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DC39708-EAAC-5B60-1984-C44FDB01B3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3720212-8293-010A-1FA3-82CF3E674271}"/>
              </a:ext>
            </a:extLst>
          </p:cNvPr>
          <p:cNvSpPr/>
          <p:nvPr/>
        </p:nvSpPr>
        <p:spPr>
          <a:xfrm>
            <a:off x="242887" y="142807"/>
            <a:ext cx="11706226" cy="5951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Titus 1:5  For this cause left I thee in Crete, that thou shouldest set in order the things that are wanting, and ordain elders in every city, as I had appointed thee:</a:t>
            </a:r>
          </a:p>
        </p:txBody>
      </p:sp>
    </p:spTree>
    <p:extLst>
      <p:ext uri="{BB962C8B-B14F-4D97-AF65-F5344CB8AC3E}">
        <p14:creationId xmlns:p14="http://schemas.microsoft.com/office/powerpoint/2010/main" val="2521368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8634D57-D2A9-6E57-0378-4B4F57557D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05043C-7DCC-D73E-E76A-ACEB295A4F5D}"/>
              </a:ext>
            </a:extLst>
          </p:cNvPr>
          <p:cNvSpPr/>
          <p:nvPr/>
        </p:nvSpPr>
        <p:spPr>
          <a:xfrm>
            <a:off x="242887" y="71954"/>
            <a:ext cx="11706226" cy="6751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Galatians 1:1-5   Paul, an apostle, (not of men, neither by man, but by Jesus Christ, and God the Father, who raised him from the dead;)  2 And all the brethren which are with me, unto the churches of Galatia:  3 Grace be to you and peace from God the Father, and from our Lord Jesus Christ,  4 Who gave himself for our sins, that he might deliver us from this present evil world, according to the will of God and our Father:  5 To whom be glory for ever and ever. Amen.</a:t>
            </a:r>
          </a:p>
        </p:txBody>
      </p:sp>
    </p:spTree>
    <p:extLst>
      <p:ext uri="{BB962C8B-B14F-4D97-AF65-F5344CB8AC3E}">
        <p14:creationId xmlns:p14="http://schemas.microsoft.com/office/powerpoint/2010/main" val="28219261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70257BB-4A32-0E20-7F3B-76CD8F028D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02A9946-A455-9196-099E-3AEAA46098CB}"/>
              </a:ext>
            </a:extLst>
          </p:cNvPr>
          <p:cNvSpPr/>
          <p:nvPr/>
        </p:nvSpPr>
        <p:spPr>
          <a:xfrm>
            <a:off x="242887" y="142807"/>
            <a:ext cx="11706226" cy="5937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Romans 11:13  For I speak to you Gentiles, inasmuch as I am the apostle of the Gentiles, I magnify mine office:</a:t>
            </a:r>
          </a:p>
        </p:txBody>
      </p:sp>
    </p:spTree>
    <p:extLst>
      <p:ext uri="{BB962C8B-B14F-4D97-AF65-F5344CB8AC3E}">
        <p14:creationId xmlns:p14="http://schemas.microsoft.com/office/powerpoint/2010/main" val="38251251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6E24A05-15D4-58A8-6B61-680D6CB888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7DC030C-2099-89D4-620B-999CDB55CFBE}"/>
              </a:ext>
            </a:extLst>
          </p:cNvPr>
          <p:cNvSpPr/>
          <p:nvPr/>
        </p:nvSpPr>
        <p:spPr>
          <a:xfrm>
            <a:off x="242887" y="142807"/>
            <a:ext cx="11706226" cy="658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Corinthians 15:8  And last of all he was seen of me also, as of one born out of due time.</a:t>
            </a:r>
          </a:p>
        </p:txBody>
      </p:sp>
    </p:spTree>
    <p:extLst>
      <p:ext uri="{BB962C8B-B14F-4D97-AF65-F5344CB8AC3E}">
        <p14:creationId xmlns:p14="http://schemas.microsoft.com/office/powerpoint/2010/main" val="2565791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864D94D-2C42-2BAB-66D3-0E991705B6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3F4583F-C51C-1706-7BC9-A6260BDD54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3341"/>
            <a:ext cx="12188952" cy="307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9706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39A16D-74B5-8E08-F277-4FE6D7CA9E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9C443D3-7AB9-596F-B7B8-F7B413F757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116" y="0"/>
            <a:ext cx="77617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9594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095432"/>
            <a:ext cx="12192000" cy="2470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Visit Us: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TrueWordsBaptist.org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859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941833"/>
            <a:ext cx="12192000" cy="2980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Title of the Sermon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Paul's Ordination: "Not of Men, But By Jesus Christ"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45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537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Galatians 1:1  Paul, </a:t>
            </a:r>
            <a:r>
              <a:rPr kumimoji="0" lang="en-US" sz="66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apostle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(</a:t>
            </a:r>
            <a:r>
              <a:rPr kumimoji="0" lang="en-US" sz="66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of men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66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neither by man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but by Jesus Christ, and God the Father, who raised him from the dead;)</a:t>
            </a:r>
          </a:p>
        </p:txBody>
      </p:sp>
    </p:spTree>
    <p:extLst>
      <p:ext uri="{BB962C8B-B14F-4D97-AF65-F5344CB8AC3E}">
        <p14:creationId xmlns:p14="http://schemas.microsoft.com/office/powerpoint/2010/main" val="97872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38290"/>
            <a:ext cx="11706226" cy="6796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Galatians 1:15–17  But when it pleased God, who separated me from my mother’s womb, and </a:t>
            </a:r>
            <a:r>
              <a:rPr kumimoji="0" lang="en-US" sz="41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called me by his grace</a:t>
            </a:r>
            <a:r>
              <a:rPr kumimoji="0" lang="en-US" sz="4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16 To reveal his Son in me, that I might preach him among the heathen; immediately I conferred not with flesh and blood: 17 </a:t>
            </a:r>
            <a:r>
              <a:rPr kumimoji="0" lang="en-US" sz="41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Neither went I up to Jerusalem to them which were apostles before me</a:t>
            </a:r>
            <a:r>
              <a:rPr kumimoji="0" lang="en-US" sz="4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but I went into Arabia, and returned again unto Damascus.</a:t>
            </a:r>
          </a:p>
        </p:txBody>
      </p:sp>
    </p:spTree>
    <p:extLst>
      <p:ext uri="{BB962C8B-B14F-4D97-AF65-F5344CB8AC3E}">
        <p14:creationId xmlns:p14="http://schemas.microsoft.com/office/powerpoint/2010/main" val="1411538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457D128-C38E-2983-FF63-E07E78F627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7CD672-CE27-9420-5078-98048C91D0E6}"/>
              </a:ext>
            </a:extLst>
          </p:cNvPr>
          <p:cNvSpPr/>
          <p:nvPr/>
        </p:nvSpPr>
        <p:spPr>
          <a:xfrm>
            <a:off x="242887" y="55717"/>
            <a:ext cx="11706226" cy="6751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Corinthians 15:7-10  After that, he was seen of James; then of all the apostles.  8 And last of all he was seen of me also, as of one born out of due time.  9 For I am the least of the apostles, that am not meet to be called an apostle, because I persecuted the church of God.  10 But by the grace of God I am what I am: and his grace which was bestowed upon me was not in vain; but I laboured more abundantly than they all: yet not I, but the grace of God which was with me.</a:t>
            </a:r>
          </a:p>
        </p:txBody>
      </p:sp>
    </p:spTree>
    <p:extLst>
      <p:ext uri="{BB962C8B-B14F-4D97-AF65-F5344CB8AC3E}">
        <p14:creationId xmlns:p14="http://schemas.microsoft.com/office/powerpoint/2010/main" val="836739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203770"/>
            <a:ext cx="11706226" cy="5937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Romans 1:1  Paul, a servant of Jesus Christ, called to be an apostle, separated unto the gospel of God,</a:t>
            </a:r>
          </a:p>
        </p:txBody>
      </p:sp>
    </p:spTree>
    <p:extLst>
      <p:ext uri="{BB962C8B-B14F-4D97-AF65-F5344CB8AC3E}">
        <p14:creationId xmlns:p14="http://schemas.microsoft.com/office/powerpoint/2010/main" val="1210884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60225"/>
            <a:ext cx="11706226" cy="5951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Timothy 2:7  Whereunto I am ordained a preacher, and an apostle, (I speak the truth in Christ, and lie not;) a teacher of the Gentiles in faith and verity.</a:t>
            </a:r>
          </a:p>
        </p:txBody>
      </p:sp>
    </p:spTree>
    <p:extLst>
      <p:ext uri="{BB962C8B-B14F-4D97-AF65-F5344CB8AC3E}">
        <p14:creationId xmlns:p14="http://schemas.microsoft.com/office/powerpoint/2010/main" val="188056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30E2A7-31B2-E886-0E5C-E5AC1465FC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C585F35-AED2-EE85-F640-08BB1DD4EE1D}"/>
              </a:ext>
            </a:extLst>
          </p:cNvPr>
          <p:cNvSpPr/>
          <p:nvPr/>
        </p:nvSpPr>
        <p:spPr>
          <a:xfrm>
            <a:off x="242887" y="142807"/>
            <a:ext cx="11706226" cy="6537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Ephesians 4:11  And he gave some, apostles; and some, prophets; and some, evangelists; and some, pastors and teachers;</a:t>
            </a:r>
          </a:p>
        </p:txBody>
      </p:sp>
    </p:spTree>
    <p:extLst>
      <p:ext uri="{BB962C8B-B14F-4D97-AF65-F5344CB8AC3E}">
        <p14:creationId xmlns:p14="http://schemas.microsoft.com/office/powerpoint/2010/main" val="3082734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108427</TotalTime>
  <Words>906</Words>
  <Application>Microsoft Office PowerPoint</Application>
  <PresentationFormat>Widescreen</PresentationFormat>
  <Paragraphs>30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joshwlc</dc:creator>
  <cp:lastModifiedBy>Joshua Tapp</cp:lastModifiedBy>
  <cp:revision>633</cp:revision>
  <cp:lastPrinted>2020-01-28T17:57:24Z</cp:lastPrinted>
  <dcterms:created xsi:type="dcterms:W3CDTF">2019-08-31T20:33:16Z</dcterms:created>
  <dcterms:modified xsi:type="dcterms:W3CDTF">2025-07-02T16:53:21Z</dcterms:modified>
</cp:coreProperties>
</file>