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919" r:id="rId4"/>
    <p:sldId id="920" r:id="rId5"/>
    <p:sldId id="921" r:id="rId6"/>
    <p:sldId id="922" r:id="rId7"/>
    <p:sldId id="765" r:id="rId8"/>
    <p:sldId id="954" r:id="rId9"/>
    <p:sldId id="766" r:id="rId10"/>
    <p:sldId id="923" r:id="rId11"/>
    <p:sldId id="924" r:id="rId12"/>
    <p:sldId id="956" r:id="rId13"/>
    <p:sldId id="925" r:id="rId14"/>
    <p:sldId id="926" r:id="rId15"/>
    <p:sldId id="927" r:id="rId16"/>
    <p:sldId id="928" r:id="rId17"/>
    <p:sldId id="929" r:id="rId18"/>
    <p:sldId id="930" r:id="rId19"/>
    <p:sldId id="931" r:id="rId20"/>
    <p:sldId id="932" r:id="rId21"/>
    <p:sldId id="933" r:id="rId22"/>
    <p:sldId id="934" r:id="rId23"/>
    <p:sldId id="935" r:id="rId24"/>
    <p:sldId id="936" r:id="rId25"/>
    <p:sldId id="937" r:id="rId26"/>
    <p:sldId id="938" r:id="rId27"/>
    <p:sldId id="939" r:id="rId28"/>
    <p:sldId id="940" r:id="rId29"/>
    <p:sldId id="941" r:id="rId30"/>
    <p:sldId id="942" r:id="rId31"/>
    <p:sldId id="943" r:id="rId32"/>
    <p:sldId id="944" r:id="rId33"/>
    <p:sldId id="946" r:id="rId34"/>
    <p:sldId id="955" r:id="rId35"/>
    <p:sldId id="947" r:id="rId36"/>
    <p:sldId id="948" r:id="rId37"/>
    <p:sldId id="949" r:id="rId38"/>
    <p:sldId id="950" r:id="rId39"/>
    <p:sldId id="951" r:id="rId40"/>
    <p:sldId id="952" r:id="rId41"/>
    <p:sldId id="953" r:id="rId42"/>
    <p:sldId id="793" r:id="rId4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62" d="100"/>
          <a:sy n="62" d="100"/>
        </p:scale>
        <p:origin x="56" y="2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6:19-34</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89FE04-9DAB-343C-26A5-FF912406B75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A2983E-3488-A6F1-3214-CE1F56554C58}"/>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5:15 As he came forth of his mother's womb, naked shall he return to go as he came, and shall take nothing of his </a:t>
            </a:r>
            <a:r>
              <a:rPr kumimoji="0" lang="en-US" sz="5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labour</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which he may carry away in his hand.</a:t>
            </a:r>
          </a:p>
        </p:txBody>
      </p:sp>
    </p:spTree>
    <p:extLst>
      <p:ext uri="{BB962C8B-B14F-4D97-AF65-F5344CB8AC3E}">
        <p14:creationId xmlns:p14="http://schemas.microsoft.com/office/powerpoint/2010/main" val="2345086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CA07481-02FA-BFC3-2EEA-C35D29F9A16C}"/>
            </a:ext>
          </a:extLst>
        </p:cNvPr>
        <p:cNvGrpSpPr/>
        <p:nvPr/>
      </p:nvGrpSpPr>
      <p:grpSpPr>
        <a:xfrm>
          <a:off x="0" y="0"/>
          <a:ext cx="0" cy="0"/>
          <a:chOff x="0" y="0"/>
          <a:chExt cx="0" cy="0"/>
        </a:xfrm>
      </p:grpSpPr>
      <p:pic>
        <p:nvPicPr>
          <p:cNvPr id="6" name="Picture 5" descr="A collage of two people walking on a street&#10;&#10;AI-generated content may be incorrect.">
            <a:extLst>
              <a:ext uri="{FF2B5EF4-FFF2-40B4-BE49-F238E27FC236}">
                <a16:creationId xmlns:a16="http://schemas.microsoft.com/office/drawing/2014/main" id="{8D3C637D-AD73-B116-41AF-828575B6359F}"/>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131181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CD96F64-5A2C-E951-5FE3-A15EB4466F5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C0523FC-E91F-F93E-8EFF-FB781E0E1C50}"/>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6:19-21 Lay not up for yourselves treasures upon earth, where moth and rust doth corrupt, and where thieves break through and steal: 20 But lay up for yourselves treasures </a:t>
            </a:r>
            <a:r>
              <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 heaven</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where neither moth nor rust doth corrupt, and where thieves </a:t>
            </a:r>
            <a:r>
              <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 not break through nor steal</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21 For where your treasure is, </a:t>
            </a:r>
            <a:r>
              <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there will your heart be </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also.</a:t>
            </a:r>
          </a:p>
        </p:txBody>
      </p:sp>
    </p:spTree>
    <p:extLst>
      <p:ext uri="{BB962C8B-B14F-4D97-AF65-F5344CB8AC3E}">
        <p14:creationId xmlns:p14="http://schemas.microsoft.com/office/powerpoint/2010/main" val="2454601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97CD386-7E3D-0352-05AE-4C7974B87B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E2CA97B-5965-E76D-29D0-FE53A2B70793}"/>
              </a:ext>
            </a:extLst>
          </p:cNvPr>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6:21 For where your treasure is, there will your heart be also.</a:t>
            </a:r>
          </a:p>
        </p:txBody>
      </p:sp>
    </p:spTree>
    <p:extLst>
      <p:ext uri="{BB962C8B-B14F-4D97-AF65-F5344CB8AC3E}">
        <p14:creationId xmlns:p14="http://schemas.microsoft.com/office/powerpoint/2010/main" val="2182383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2E9D7B-B01D-64FC-BFD8-E1FBCD9E500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490433-5678-CF68-DF84-71309CF530ED}"/>
              </a:ext>
            </a:extLst>
          </p:cNvPr>
          <p:cNvSpPr/>
          <p:nvPr/>
        </p:nvSpPr>
        <p:spPr>
          <a:xfrm>
            <a:off x="242887" y="-51088"/>
            <a:ext cx="11706226" cy="69601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Peter 3:10-11 But the day of the Lord will come as a thief in the night; in the which the heavens shall pass away with a great noise, and the elements shall melt with fervent heat, the </a:t>
            </a:r>
            <a:r>
              <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earth also</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the works that are therein </a:t>
            </a:r>
            <a:r>
              <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shall be burned up</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11 Seeing then that all these things </a:t>
            </a:r>
            <a:r>
              <a:rPr kumimoji="0" lang="en-US" sz="42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shall be dissolved</a:t>
            </a: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what manner of persons ought ye to be in all holy conversation and godliness,</a:t>
            </a:r>
          </a:p>
        </p:txBody>
      </p:sp>
    </p:spTree>
    <p:extLst>
      <p:ext uri="{BB962C8B-B14F-4D97-AF65-F5344CB8AC3E}">
        <p14:creationId xmlns:p14="http://schemas.microsoft.com/office/powerpoint/2010/main" val="1422300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E4282E-BE23-9A94-183B-50E61F62F5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EF165A-3A09-5235-8177-61AA8EFAA981}"/>
              </a:ext>
            </a:extLst>
          </p:cNvPr>
          <p:cNvSpPr/>
          <p:nvPr/>
        </p:nvSpPr>
        <p:spPr>
          <a:xfrm>
            <a:off x="242887" y="-51088"/>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2:17 And the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world </a:t>
            </a:r>
            <a:r>
              <a:rPr kumimoji="0" lang="en-US" sz="5400" b="1" i="0" u="sng"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passeth</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away</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the lust thereof: but he that doeth the will of God </a:t>
            </a:r>
            <a:r>
              <a:rPr kumimoji="0" lang="en-US" sz="5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abideth</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ever.</a:t>
            </a:r>
          </a:p>
        </p:txBody>
      </p:sp>
    </p:spTree>
    <p:extLst>
      <p:ext uri="{BB962C8B-B14F-4D97-AF65-F5344CB8AC3E}">
        <p14:creationId xmlns:p14="http://schemas.microsoft.com/office/powerpoint/2010/main" val="3391208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0BA0561-5405-5A2C-A962-37C6C9FD150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962681-148F-DF54-134D-B101943AF005}"/>
              </a:ext>
            </a:extLst>
          </p:cNvPr>
          <p:cNvSpPr/>
          <p:nvPr/>
        </p:nvSpPr>
        <p:spPr>
          <a:xfrm>
            <a:off x="242887" y="194364"/>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6:22-24 The light of the body is the eye: if therefore thine eye be single, thy whole body shall be full of light. 23 But if thine eye be evil, thy whole body shall be full of darkness. If therefore the light that is in thee be darkness, how great is that darkness! 24 No man can serve two masters: for either he will hate the one, and love the other; or else he will hold to the one, and despise the other. Ye cannot serve God and mammon.</a:t>
            </a:r>
          </a:p>
        </p:txBody>
      </p:sp>
    </p:spTree>
    <p:extLst>
      <p:ext uri="{BB962C8B-B14F-4D97-AF65-F5344CB8AC3E}">
        <p14:creationId xmlns:p14="http://schemas.microsoft.com/office/powerpoint/2010/main" val="129142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36C5709-9531-69D3-48B8-E6533F43977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20547D7-A581-031F-8236-7667FE84683F}"/>
              </a:ext>
            </a:extLst>
          </p:cNvPr>
          <p:cNvSpPr/>
          <p:nvPr/>
        </p:nvSpPr>
        <p:spPr>
          <a:xfrm>
            <a:off x="242887" y="194364"/>
            <a:ext cx="11706226" cy="35870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6:22 The light of the body is the eye: if therefore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thine eye be single</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thy whole body shall be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full of light</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133661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E73C228-DB82-F576-9D77-C9D13A1C1E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311D7F-BA3A-E5F2-7095-57ED2702A293}"/>
              </a:ext>
            </a:extLst>
          </p:cNvPr>
          <p:cNvSpPr/>
          <p:nvPr/>
        </p:nvSpPr>
        <p:spPr>
          <a:xfrm>
            <a:off x="242887" y="194364"/>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4:25-27 Let thine eyes look right on, and let thine eyelids look straight before thee. 26 Ponder the path of thy feet, and let all thy ways be established. 27 Turn not to the right hand nor to the left: remove thy foot from evil.</a:t>
            </a:r>
          </a:p>
        </p:txBody>
      </p:sp>
    </p:spTree>
    <p:extLst>
      <p:ext uri="{BB962C8B-B14F-4D97-AF65-F5344CB8AC3E}">
        <p14:creationId xmlns:p14="http://schemas.microsoft.com/office/powerpoint/2010/main" val="467945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75835A3-834A-83A2-CD0A-98E8C58FE6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CA428C4-CBD0-E6E2-833C-250EF53DB0B2}"/>
              </a:ext>
            </a:extLst>
          </p:cNvPr>
          <p:cNvSpPr/>
          <p:nvPr/>
        </p:nvSpPr>
        <p:spPr>
          <a:xfrm>
            <a:off x="242887" y="19436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101:3-4 I will set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 wicked thing</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before mine eyes: I hate the work of them that turn aside; it shall not cleave to me. 4 A </a:t>
            </a:r>
            <a:r>
              <a:rPr kumimoji="0" lang="en-US" sz="5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froward</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heart shall depart from me: I will not know a wicked person.</a:t>
            </a:r>
          </a:p>
        </p:txBody>
      </p:sp>
    </p:spTree>
    <p:extLst>
      <p:ext uri="{BB962C8B-B14F-4D97-AF65-F5344CB8AC3E}">
        <p14:creationId xmlns:p14="http://schemas.microsoft.com/office/powerpoint/2010/main" val="1594590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6:19-34   Lay not up for yourselves treasures upon earth, where moth and rust doth corrupt, and where thieves break through and steal:  20 But lay up for yourselves treasures in heaven, where neither moth nor rust doth corrupt, and where thieves do not break through nor steal:  21 For where your treasure is, there will your heart be also.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E03ADF-E447-4DB6-B38A-7AACE4D8A51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DE930-5CA5-312F-EDF9-F3DBFEA87F01}"/>
              </a:ext>
            </a:extLst>
          </p:cNvPr>
          <p:cNvSpPr/>
          <p:nvPr/>
        </p:nvSpPr>
        <p:spPr>
          <a:xfrm>
            <a:off x="242887" y="194364"/>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3:1-2 If ye then be risen with Christ, seek those things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which are above</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where Christ </a:t>
            </a:r>
            <a:r>
              <a:rPr kumimoji="0" lang="en-US" sz="5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sitteth</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on the right hand of God. 2 Set your </a:t>
            </a:r>
            <a:r>
              <a:rPr kumimoji="0" lang="en-US" sz="54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affection on things above</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not on things on the earth.</a:t>
            </a:r>
          </a:p>
        </p:txBody>
      </p:sp>
    </p:spTree>
    <p:extLst>
      <p:ext uri="{BB962C8B-B14F-4D97-AF65-F5344CB8AC3E}">
        <p14:creationId xmlns:p14="http://schemas.microsoft.com/office/powerpoint/2010/main" val="2697741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555AEE-3AAF-5A65-2506-90DD34E3B6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1BEE0D-2ABF-5FBE-86DF-9DBA9AF49F9D}"/>
              </a:ext>
            </a:extLst>
          </p:cNvPr>
          <p:cNvSpPr/>
          <p:nvPr/>
        </p:nvSpPr>
        <p:spPr>
          <a:xfrm>
            <a:off x="242887" y="194364"/>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6:24 No man can serve two masters: for either he will hate the one, and love the other; or else he will hold to the one, and despise the other. Ye cannot serve God and mammon.</a:t>
            </a:r>
          </a:p>
        </p:txBody>
      </p:sp>
    </p:spTree>
    <p:extLst>
      <p:ext uri="{BB962C8B-B14F-4D97-AF65-F5344CB8AC3E}">
        <p14:creationId xmlns:p14="http://schemas.microsoft.com/office/powerpoint/2010/main" val="1460049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D39E02-D7A7-DC9F-C1A8-9D71EF6F1C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BBF088-DF8F-54FB-CD71-4B7C14BEE9B2}"/>
              </a:ext>
            </a:extLst>
          </p:cNvPr>
          <p:cNvSpPr/>
          <p:nvPr/>
        </p:nvSpPr>
        <p:spPr>
          <a:xfrm>
            <a:off x="242887" y="1379"/>
            <a:ext cx="11706226" cy="68566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24:15 And if it seem evil unto you to serve the LORD, </a:t>
            </a:r>
            <a:r>
              <a:rPr kumimoji="0" lang="en-US" sz="46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choose you this day</a:t>
            </a:r>
            <a:r>
              <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whom ye will serve; whether the gods which your fathers served that were on the other side of the flood, or the gods of the Amorites, in whose land ye dwell: but as for me and my house, </a:t>
            </a:r>
            <a:r>
              <a:rPr kumimoji="0" lang="en-US" sz="46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we will serve the LORD</a:t>
            </a:r>
            <a:r>
              <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336605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1463C76-6519-A4E1-3218-E7B4BD5AF0A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4EDB3D-14F3-0D3C-40B0-87FB401C080E}"/>
              </a:ext>
            </a:extLst>
          </p:cNvPr>
          <p:cNvSpPr/>
          <p:nvPr/>
        </p:nvSpPr>
        <p:spPr>
          <a:xfrm>
            <a:off x="242887" y="1379"/>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6:25-30 Therefore I say unto you, Take no thought for your life, what ye shall eat, or what ye shall drink; nor yet for your body, what ye shall put on. Is not the life more than meat, and the body than raiment? 26 Behold the fowls of the air: for they sow not, neither do they reap, nor gather into barns; yet your heavenly Father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feedeth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them. Are ye not much better than they? </a:t>
            </a:r>
          </a:p>
        </p:txBody>
      </p:sp>
    </p:spTree>
    <p:extLst>
      <p:ext uri="{BB962C8B-B14F-4D97-AF65-F5344CB8AC3E}">
        <p14:creationId xmlns:p14="http://schemas.microsoft.com/office/powerpoint/2010/main" val="1365872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43E247-46DD-9F0F-2351-15DAC08541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0186969-01FB-389C-957F-701368F7D8AD}"/>
              </a:ext>
            </a:extLst>
          </p:cNvPr>
          <p:cNvSpPr/>
          <p:nvPr/>
        </p:nvSpPr>
        <p:spPr>
          <a:xfrm>
            <a:off x="242887" y="95416"/>
            <a:ext cx="11706226" cy="6305637"/>
          </a:xfrm>
          <a:prstGeom prst="rect">
            <a:avLst/>
          </a:prstGeom>
        </p:spPr>
        <p:txBody>
          <a:bodyPr wrap="square">
            <a:spAutoFit/>
          </a:bodyPr>
          <a:lstStyle/>
          <a:p>
            <a:pPr lvl="0" algn="just">
              <a:lnSpc>
                <a:spcPct val="107000"/>
              </a:lnSpc>
              <a:defRPr/>
            </a:pP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27 Which of you by taking thought can add one cubit unto his stature? 28 And why take ye thought for raiment? Consider the lilies of the field, how they grow; they toil not, neither do they spin: 29 And yet I say unto you, That even Solomon in all his glory was not arrayed like one of these. 30 Wherefore, if God so clothe the grass of the field, which to day is, and to morrow is cast into the oven, shall he not much more clothe you, O ye of little faith?</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4757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A66D2B-38B5-B83D-94E6-C3A36D32AA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F4650B2-DD02-E6F0-8BC8-0C9404D3ADA6}"/>
              </a:ext>
            </a:extLst>
          </p:cNvPr>
          <p:cNvSpPr/>
          <p:nvPr/>
        </p:nvSpPr>
        <p:spPr>
          <a:xfrm>
            <a:off x="242887" y="95416"/>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6:31-32 Therefore take no thought, saying, What shall we eat? or, What shall we drink? or, Wherewithal shall we be clothed? 32 (For after all these things do the Gentiles seek:) for your heavenly Father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knoweth</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ye have need of all these things.</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9350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3BA81D-A64D-B06A-318E-1867809081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CF19E7-46C8-858C-361A-6FC0E3368A40}"/>
              </a:ext>
            </a:extLst>
          </p:cNvPr>
          <p:cNvSpPr/>
          <p:nvPr/>
        </p:nvSpPr>
        <p:spPr>
          <a:xfrm>
            <a:off x="242887" y="95416"/>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6:33 But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seek ye first </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kingdom of God, and his righteousness;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and all these things</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shall be added unto you.</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3995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F766D39-1FA0-3D5F-799E-C691B4D19E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CB819E-A9F1-4BDD-7939-21C9972AEF92}"/>
              </a:ext>
            </a:extLst>
          </p:cNvPr>
          <p:cNvSpPr/>
          <p:nvPr/>
        </p:nvSpPr>
        <p:spPr>
          <a:xfrm>
            <a:off x="242887" y="1379"/>
            <a:ext cx="11706226" cy="6856621"/>
          </a:xfrm>
          <a:prstGeom prst="rect">
            <a:avLst/>
          </a:prstGeom>
        </p:spPr>
        <p:txBody>
          <a:bodyPr wrap="square">
            <a:spAutoFit/>
          </a:bodyPr>
          <a:lstStyle/>
          <a:p>
            <a:pPr lvl="0" algn="just">
              <a:lnSpc>
                <a:spcPct val="107000"/>
              </a:lnSpc>
              <a:defRPr/>
            </a:pPr>
            <a:r>
              <a:rPr lang="en-US" sz="4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37:23-25 The steps of a good man are ordered by the LORD: and he </a:t>
            </a:r>
            <a:r>
              <a:rPr lang="en-US" sz="4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delighteth</a:t>
            </a:r>
            <a:r>
              <a:rPr lang="en-US" sz="4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his way. 24 Though he fall, he shall not be utterly cast down: for the LORD </a:t>
            </a:r>
            <a:r>
              <a:rPr lang="en-US" sz="4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upholdeth</a:t>
            </a:r>
            <a:r>
              <a:rPr lang="en-US" sz="4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 with his hand. 25 I have been young, and now am old; yet have I not seen the righteous forsaken, </a:t>
            </a:r>
            <a:r>
              <a:rPr lang="en-US" sz="46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nor his seed begging bread</a:t>
            </a:r>
            <a:r>
              <a:rPr lang="en-US" sz="4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86168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D3DBDD9-715E-7A6C-3D59-829E46D7ADA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1F691E2-22C8-5734-52CF-4432DF8E3D79}"/>
              </a:ext>
            </a:extLst>
          </p:cNvPr>
          <p:cNvSpPr/>
          <p:nvPr/>
        </p:nvSpPr>
        <p:spPr>
          <a:xfrm>
            <a:off x="242887" y="1379"/>
            <a:ext cx="11706226" cy="3975384"/>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 I have been young, and now am old; yet have I not seen the righteous forsaken, </a:t>
            </a:r>
            <a:r>
              <a:rPr lang="en-US" sz="6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nor his seed begging bread</a:t>
            </a: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0711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147CE8A-4034-9CA8-9E2A-06C2C547DA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25FC2F-F9B5-F453-7BC0-5421A018FEB8}"/>
              </a:ext>
            </a:extLst>
          </p:cNvPr>
          <p:cNvSpPr/>
          <p:nvPr/>
        </p:nvSpPr>
        <p:spPr>
          <a:xfrm>
            <a:off x="242887" y="1379"/>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6:33 But </a:t>
            </a:r>
            <a:r>
              <a:rPr lang="en-US" sz="6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seek ye first</a:t>
            </a: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kingdom of God, and his righteousness; and </a:t>
            </a:r>
            <a:r>
              <a:rPr lang="en-US" sz="6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all these things</a:t>
            </a: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shall be added unto you.</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42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A8296DD-3BC1-3AFA-5D79-68776B933D1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BF9E41D-A8DF-C620-A951-0008FB8E14C8}"/>
              </a:ext>
            </a:extLst>
          </p:cNvPr>
          <p:cNvSpPr/>
          <p:nvPr/>
        </p:nvSpPr>
        <p:spPr>
          <a:xfrm>
            <a:off x="242887" y="142807"/>
            <a:ext cx="11706226" cy="6469271"/>
          </a:xfrm>
          <a:prstGeom prst="rect">
            <a:avLst/>
          </a:prstGeom>
        </p:spPr>
        <p:txBody>
          <a:bodyPr wrap="square">
            <a:spAutoFit/>
          </a:bodyPr>
          <a:lstStyle/>
          <a:p>
            <a:pPr lvl="0" algn="just">
              <a:lnSpc>
                <a:spcPct val="107000"/>
              </a:lnSpc>
              <a:defRPr/>
            </a:pPr>
            <a:r>
              <a:rPr lang="en-US" sz="39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22 The light of the body is the eye: if therefore thine eye be single, thy whole body shall be full of light.  23 But if thine eye be evil, thy whole body shall be full of darkness. If therefore the light that is in thee be darkness, how great is that darkness!  24 No man can serve two masters: for either he will hate the one, and love the other; or else he will hold to the one, and despise the other. Ye cannot serve God and mammon.  </a:t>
            </a:r>
            <a:endPar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66689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F9D18C-C8DD-6F93-16C0-D409F9A1BAB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5639C58-9166-53E9-F701-F2EE010D2464}"/>
              </a:ext>
            </a:extLst>
          </p:cNvPr>
          <p:cNvSpPr/>
          <p:nvPr/>
        </p:nvSpPr>
        <p:spPr>
          <a:xfrm>
            <a:off x="242887" y="1379"/>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Hebrews 10:24-25 And let us consider one another to provoke unto love and to good works: </a:t>
            </a:r>
          </a:p>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 </a:t>
            </a:r>
            <a:r>
              <a:rPr lang="en-US" sz="4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Not forsaking the assembling</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of ourselves together, as the manner of some is; but exhorting one another: and so much the more, as ye see the day approaching.</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58034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FAC98B-F326-3312-F370-D68E50290C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C80A85-D8C7-66C5-8AA8-D55A26537C07}"/>
              </a:ext>
            </a:extLst>
          </p:cNvPr>
          <p:cNvSpPr/>
          <p:nvPr/>
        </p:nvSpPr>
        <p:spPr>
          <a:xfrm>
            <a:off x="242887" y="1379"/>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4:4 But he answered and said, It is written, Man shall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not live by bread</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alone, </a:t>
            </a:r>
          </a:p>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but by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every word</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proceedeth</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out of the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mouth of God</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4379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7BB86D9-9C79-3022-CF0E-9E6E0BC210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BA873B-1AB6-9C8E-D4AC-D3341D7EE065}"/>
              </a:ext>
            </a:extLst>
          </p:cNvPr>
          <p:cNvSpPr/>
          <p:nvPr/>
        </p:nvSpPr>
        <p:spPr>
          <a:xfrm>
            <a:off x="242887" y="1379"/>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Jeremiah 15:16 Thy words were found, and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I did eat them</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thy word was unto me the joy and rejoicing of mine heart: for I am called by thy name, O LORD God of hosts.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5091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B7EE007-694F-56F3-94D7-A8D76DCAA3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D3B14FE-444C-5B9C-72EB-E553ECE9F269}"/>
              </a:ext>
            </a:extLst>
          </p:cNvPr>
          <p:cNvSpPr/>
          <p:nvPr/>
        </p:nvSpPr>
        <p:spPr>
          <a:xfrm>
            <a:off x="242887" y="1379"/>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Mark 1:35 And in the morning, rising up a great while before day, he went out, and departed into a solitary place, and there prayed.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0924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07FCD3F-CCFF-808F-70D7-1A26A08A41F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4EDB7D-A4C7-E4AD-B452-2C2C105328F2}"/>
              </a:ext>
            </a:extLst>
          </p:cNvPr>
          <p:cNvSpPr/>
          <p:nvPr/>
        </p:nvSpPr>
        <p:spPr>
          <a:xfrm>
            <a:off x="242887" y="1379"/>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Philippians 4:6 Be careful for nothing; but in every thing by prayer and supplication with thanksgiving let your requests be made known unto God.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4346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5A2999-30D8-6201-EAE0-6800ECFFE32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02A33FD-2085-39E9-412C-DE6AF39179DE}"/>
              </a:ext>
            </a:extLst>
          </p:cNvPr>
          <p:cNvSpPr/>
          <p:nvPr/>
        </p:nvSpPr>
        <p:spPr>
          <a:xfrm>
            <a:off x="242887" y="1379"/>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Ephesians 6:4 And, ye fathers, provoke not your children to wrath: but bring them up in the nurture and admonition of the Lord.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4615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74F1A1-ABE1-3169-9859-58299065B1A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782635-4A11-A1FE-4529-29A5D85650B7}"/>
              </a:ext>
            </a:extLst>
          </p:cNvPr>
          <p:cNvSpPr/>
          <p:nvPr/>
        </p:nvSpPr>
        <p:spPr>
          <a:xfrm>
            <a:off x="242887" y="1379"/>
            <a:ext cx="11706226" cy="5365380"/>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Timothy 3:15 And that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from a child</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thou hast known the holy scriptures, which are able to make thee wise unto salvation through faith which is in Christ Jesus.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06946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B2ABDF2-636D-249B-C724-6D56C39D0EB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9424595-1F84-D760-E600-481A562D5589}"/>
              </a:ext>
            </a:extLst>
          </p:cNvPr>
          <p:cNvSpPr/>
          <p:nvPr/>
        </p:nvSpPr>
        <p:spPr>
          <a:xfrm>
            <a:off x="242887" y="1379"/>
            <a:ext cx="11706226" cy="3587072"/>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Mark 16:15 And he said unto them, Go ye into all the world, and preach the gospel to every creature.</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24784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D438C57-B0A6-BADD-7D5A-7C0B727F52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A3AE491-E9F5-32CE-BE6D-101B99B2C27E}"/>
              </a:ext>
            </a:extLst>
          </p:cNvPr>
          <p:cNvSpPr/>
          <p:nvPr/>
        </p:nvSpPr>
        <p:spPr>
          <a:xfrm>
            <a:off x="242887" y="1379"/>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Luke 14:23 And the lord said unto the servant, Go out into the highways and hedges, and compel them to come in, that my house may be filled.</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89554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B39DD7-8DA9-4FCF-2FF1-ED1F7F2BE6B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D7935A2-1967-A36B-9809-2B7EA7F08EA7}"/>
              </a:ext>
            </a:extLst>
          </p:cNvPr>
          <p:cNvSpPr/>
          <p:nvPr/>
        </p:nvSpPr>
        <p:spPr>
          <a:xfrm>
            <a:off x="242887" y="1379"/>
            <a:ext cx="11706226" cy="6229911"/>
          </a:xfrm>
          <a:prstGeom prst="rect">
            <a:avLst/>
          </a:prstGeom>
        </p:spPr>
        <p:txBody>
          <a:bodyPr wrap="square">
            <a:spAutoFit/>
          </a:bodyPr>
          <a:lstStyle/>
          <a:p>
            <a:pPr lvl="0" algn="just">
              <a:lnSpc>
                <a:spcPct val="107000"/>
              </a:lnSpc>
              <a:defRPr/>
            </a:pPr>
            <a:r>
              <a:rPr lang="en-US" sz="47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6:33-34 But seek ye first the kingdom of God, and his righteousness; and all these things shall be added unto you. 34 Take therefore no thought for the morrow: for the morrow shall take thought for the things of itself. Sufficient unto the day is the evil thereof.</a:t>
            </a:r>
            <a:endParaRPr kumimoji="0" lang="en-US" sz="4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40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41BC089-9B8E-5C23-1E28-00CFE54F8E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6F9153-3697-C6C7-BA98-DC79AED9FB02}"/>
              </a:ext>
            </a:extLst>
          </p:cNvPr>
          <p:cNvSpPr/>
          <p:nvPr/>
        </p:nvSpPr>
        <p:spPr>
          <a:xfrm>
            <a:off x="242887" y="142807"/>
            <a:ext cx="11706226" cy="6305637"/>
          </a:xfrm>
          <a:prstGeom prst="rect">
            <a:avLst/>
          </a:prstGeom>
        </p:spPr>
        <p:txBody>
          <a:bodyPr wrap="square">
            <a:spAutoFit/>
          </a:bodyPr>
          <a:lstStyle/>
          <a:p>
            <a:pPr lvl="0" algn="just">
              <a:lnSpc>
                <a:spcPct val="107000"/>
              </a:lnSpc>
              <a:defRPr/>
            </a:pP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25 Therefore I say unto you, Take no thought for your life, what ye shall eat, or what ye shall drink; nor yet for your body, what ye shall put on. Is not the life more than meat, and the body than raiment?  26 Behold the fowls of the air: for they sow not, neither do they reap, nor gather into barns; yet your heavenly Father </a:t>
            </a:r>
            <a:r>
              <a:rPr lang="en-US" sz="3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feedeth</a:t>
            </a: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them. Are ye not much better than they?  27 Which of you by taking thought can add one cubit unto his stature?  </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13712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6C06D7B-D2A8-881C-EB79-C5571A1AD2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8F1CCF-F3DD-8DE4-BA35-E58F97B4CD11}"/>
              </a:ext>
            </a:extLst>
          </p:cNvPr>
          <p:cNvSpPr/>
          <p:nvPr/>
        </p:nvSpPr>
        <p:spPr>
          <a:xfrm>
            <a:off x="242887" y="1379"/>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Corinthians 4:18 While we look not at the things which are seen, but at the things which are not seen: for the things which are seen are temporal; but the things which are not seen are eternal.</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47600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2CB3AE8-89C4-FAC5-AA49-0E86BA0F27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76747A-4D70-90CB-D8D2-1255F7A1678E}"/>
              </a:ext>
            </a:extLst>
          </p:cNvPr>
          <p:cNvSpPr/>
          <p:nvPr/>
        </p:nvSpPr>
        <p:spPr>
          <a:xfrm>
            <a:off x="242887" y="1379"/>
            <a:ext cx="11706226" cy="5450466"/>
          </a:xfrm>
          <a:prstGeom prst="rect">
            <a:avLst/>
          </a:prstGeom>
        </p:spPr>
        <p:txBody>
          <a:bodyPr wrap="square">
            <a:spAutoFit/>
          </a:bodyPr>
          <a:lstStyle/>
          <a:p>
            <a:pPr lvl="0" algn="just">
              <a:lnSpc>
                <a:spcPct val="107000"/>
              </a:lnSpc>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6:33 But seek ye first the kingdom of God, and his righteousness; and all these things shall be added unto you.</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5269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C2C3941-B0B1-1E71-54B7-00E51A9F750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2BE869-B454-A70A-02A1-8287133E4C32}"/>
              </a:ext>
            </a:extLst>
          </p:cNvPr>
          <p:cNvSpPr/>
          <p:nvPr/>
        </p:nvSpPr>
        <p:spPr>
          <a:xfrm>
            <a:off x="242887" y="142807"/>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28 And why take ye thought for raiment? Consider the lilies of the field, how they grow; they toil not, neither do they spin:  29 And yet I say unto you, That even Solomon in all his glory was not arrayed like one of these.  30 Wherefore, if God so clothe the grass of the field, which to day is, and to morrow is cast into the oven, shall he not much more clothe you, O ye of little faith?  </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3451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68E8B4D-5581-CC97-052E-D5252DE8D5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99A4641-4ED2-74DA-C992-6F78D00DAC25}"/>
              </a:ext>
            </a:extLst>
          </p:cNvPr>
          <p:cNvSpPr/>
          <p:nvPr/>
        </p:nvSpPr>
        <p:spPr>
          <a:xfrm>
            <a:off x="242887" y="142807"/>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31 Therefore take no thought, saying, What shall we eat? or, What shall we drink? or, Wherewithal shall we be clothed?  32 (For after all these things do the Gentiles seek:) for your heavenly Father </a:t>
            </a:r>
            <a:r>
              <a:rPr lang="en-US" sz="36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knoweth</a:t>
            </a:r>
            <a:r>
              <a:rPr lang="en-US" sz="3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ye have need of all these things.  33 But seek ye first the kingdom of God, and his righteousness; and all these things shall be added unto you.  34 Take therefore no thought for the morrow: for the morrow shall take thought for the things of itself. Sufficient unto the day is the evil thereof.</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848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15628"/>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Seek To Survive, or Seek To Thrive</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6:19 Lay not up for yourselves treasures upon earth, where </a:t>
            </a:r>
            <a:r>
              <a:rPr kumimoji="0" lang="en-US" sz="6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moth and rust doth corrupt</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where thieves </a:t>
            </a:r>
            <a:r>
              <a:rPr kumimoji="0" lang="en-US" sz="6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break through and steal</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467927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6:7 For we brought nothing into this world, and it is certain we can carry nothing out.</a:t>
            </a:r>
          </a:p>
        </p:txBody>
      </p:sp>
    </p:spTree>
    <p:extLst>
      <p:ext uri="{BB962C8B-B14F-4D97-AF65-F5344CB8AC3E}">
        <p14:creationId xmlns:p14="http://schemas.microsoft.com/office/powerpoint/2010/main" val="1234728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108962</TotalTime>
  <Words>2022</Words>
  <Application>Microsoft Office PowerPoint</Application>
  <PresentationFormat>Widescreen</PresentationFormat>
  <Paragraphs>51</Paragraphs>
  <Slides>42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677</cp:revision>
  <cp:lastPrinted>2020-01-28T17:57:24Z</cp:lastPrinted>
  <dcterms:created xsi:type="dcterms:W3CDTF">2019-08-31T20:33:16Z</dcterms:created>
  <dcterms:modified xsi:type="dcterms:W3CDTF">2025-06-14T22:45:37Z</dcterms:modified>
</cp:coreProperties>
</file>