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58" r:id="rId4"/>
    <p:sldId id="829" r:id="rId5"/>
    <p:sldId id="831" r:id="rId6"/>
    <p:sldId id="834" r:id="rId7"/>
    <p:sldId id="836" r:id="rId8"/>
    <p:sldId id="837" r:id="rId9"/>
    <p:sldId id="859" r:id="rId10"/>
    <p:sldId id="860" r:id="rId11"/>
    <p:sldId id="861" r:id="rId12"/>
    <p:sldId id="862" r:id="rId13"/>
    <p:sldId id="863" r:id="rId14"/>
    <p:sldId id="864" r:id="rId15"/>
    <p:sldId id="865" r:id="rId16"/>
    <p:sldId id="866" r:id="rId17"/>
    <p:sldId id="867" r:id="rId18"/>
    <p:sldId id="868" r:id="rId19"/>
    <p:sldId id="869" r:id="rId20"/>
    <p:sldId id="870" r:id="rId21"/>
    <p:sldId id="871" r:id="rId22"/>
    <p:sldId id="872" r:id="rId23"/>
    <p:sldId id="873" r:id="rId24"/>
    <p:sldId id="874" r:id="rId25"/>
    <p:sldId id="793" r:id="rId26"/>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6/20/2025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6/20/2025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6/20/2025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6/20/2025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6/20/2025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6/20/2025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6/20/2025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6/20/2025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6/20/2025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21507"/>
            <a:ext cx="12192000" cy="398519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23:29-35</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47620B-1B1F-15A2-C17E-18BCAD1C945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EBA42D9-5E95-09AD-8BC5-F23B593A9777}"/>
              </a:ext>
            </a:extLst>
          </p:cNvPr>
          <p:cNvSpPr/>
          <p:nvPr/>
        </p:nvSpPr>
        <p:spPr>
          <a:xfrm>
            <a:off x="242887" y="151510"/>
            <a:ext cx="11706226" cy="57558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1:10-11  My son, if sinners entice thee, consent thou not.  11 If they say, Come with us, let us lay wait for blood, let us lurk privily for the innocent without cause:</a:t>
            </a:r>
          </a:p>
        </p:txBody>
      </p:sp>
    </p:spTree>
    <p:extLst>
      <p:ext uri="{BB962C8B-B14F-4D97-AF65-F5344CB8AC3E}">
        <p14:creationId xmlns:p14="http://schemas.microsoft.com/office/powerpoint/2010/main" val="3569032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F9CD32A-8FD6-B112-2C83-9D55D396938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8A341B9-EB1B-173E-034E-F41A09D6C000}"/>
              </a:ext>
            </a:extLst>
          </p:cNvPr>
          <p:cNvSpPr/>
          <p:nvPr/>
        </p:nvSpPr>
        <p:spPr>
          <a:xfrm>
            <a:off x="242887" y="151510"/>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15:19  If ye were of the world, the world would love his own: but because ye are not of the world, but I have chosen you out of the world, therefore the world hateth you.</a:t>
            </a:r>
          </a:p>
        </p:txBody>
      </p:sp>
    </p:spTree>
    <p:extLst>
      <p:ext uri="{BB962C8B-B14F-4D97-AF65-F5344CB8AC3E}">
        <p14:creationId xmlns:p14="http://schemas.microsoft.com/office/powerpoint/2010/main" val="3452762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07F87A0-2BC6-4375-2BF2-9BA292473EA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B01A960-4168-5600-CBDE-DD54967C3A8A}"/>
              </a:ext>
            </a:extLst>
          </p:cNvPr>
          <p:cNvSpPr/>
          <p:nvPr/>
        </p:nvSpPr>
        <p:spPr>
          <a:xfrm>
            <a:off x="242887" y="151510"/>
            <a:ext cx="11706226" cy="64828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10:25  Not forsaking the assembling of ourselves together, as the manner of some is; but exhorting one another: and so much the more, as ye see the day approaching.</a:t>
            </a:r>
          </a:p>
        </p:txBody>
      </p:sp>
    </p:spTree>
    <p:extLst>
      <p:ext uri="{BB962C8B-B14F-4D97-AF65-F5344CB8AC3E}">
        <p14:creationId xmlns:p14="http://schemas.microsoft.com/office/powerpoint/2010/main" val="3257886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07975BB-D15F-0AA9-18F3-5DFB49F1E62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7AC2C38-23DD-2358-DD80-F90D6F2BDF8F}"/>
              </a:ext>
            </a:extLst>
          </p:cNvPr>
          <p:cNvSpPr/>
          <p:nvPr/>
        </p:nvSpPr>
        <p:spPr>
          <a:xfrm>
            <a:off x="242887" y="151510"/>
            <a:ext cx="11706226" cy="578741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119:105  Thy word is a lamp unto my feet, and a light unto my path.</a:t>
            </a:r>
          </a:p>
        </p:txBody>
      </p:sp>
    </p:spTree>
    <p:extLst>
      <p:ext uri="{BB962C8B-B14F-4D97-AF65-F5344CB8AC3E}">
        <p14:creationId xmlns:p14="http://schemas.microsoft.com/office/powerpoint/2010/main" val="716767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C66A099-3D36-8D2A-AF6D-BD896AD1A9A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16C49B2-0459-CB7E-C368-74B4FA6E632B}"/>
              </a:ext>
            </a:extLst>
          </p:cNvPr>
          <p:cNvSpPr/>
          <p:nvPr/>
        </p:nvSpPr>
        <p:spPr>
          <a:xfrm>
            <a:off x="242887" y="151510"/>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1:1-2  Blessed is the man that walketh not in the counsel of the ungodly, nor standeth in the way of sinners, nor sitteth in the seat of the scornful.  2 But his delight is in the law of the LORD; and in his law doth he meditate day and night.</a:t>
            </a:r>
          </a:p>
        </p:txBody>
      </p:sp>
    </p:spTree>
    <p:extLst>
      <p:ext uri="{BB962C8B-B14F-4D97-AF65-F5344CB8AC3E}">
        <p14:creationId xmlns:p14="http://schemas.microsoft.com/office/powerpoint/2010/main" val="3368675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1E8296B-319B-6264-E4D2-CC7726347A0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AB38440-24F2-861F-E3F9-D4D44F50F832}"/>
              </a:ext>
            </a:extLst>
          </p:cNvPr>
          <p:cNvSpPr/>
          <p:nvPr/>
        </p:nvSpPr>
        <p:spPr>
          <a:xfrm>
            <a:off x="242887" y="151510"/>
            <a:ext cx="11706226" cy="52697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8:36  If the Son therefore shall make you free, ye shall be free indeed.</a:t>
            </a:r>
          </a:p>
        </p:txBody>
      </p:sp>
    </p:spTree>
    <p:extLst>
      <p:ext uri="{BB962C8B-B14F-4D97-AF65-F5344CB8AC3E}">
        <p14:creationId xmlns:p14="http://schemas.microsoft.com/office/powerpoint/2010/main" val="12859279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009ADE6-14F1-B3AE-CC93-35464017120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127D435-01AD-CB50-4322-C81A0ABD5432}"/>
              </a:ext>
            </a:extLst>
          </p:cNvPr>
          <p:cNvSpPr/>
          <p:nvPr/>
        </p:nvSpPr>
        <p:spPr>
          <a:xfrm>
            <a:off x="242887" y="151510"/>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19:19  Many of them also which used curious arts brought their books together, and burned them before all men: and they counted the price of them, and found it fifty thousand pieces of silver.</a:t>
            </a:r>
          </a:p>
        </p:txBody>
      </p:sp>
    </p:spTree>
    <p:extLst>
      <p:ext uri="{BB962C8B-B14F-4D97-AF65-F5344CB8AC3E}">
        <p14:creationId xmlns:p14="http://schemas.microsoft.com/office/powerpoint/2010/main" val="3793961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F4F1D2A-CC5C-FB61-676B-3111F26693D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376C172-AFBB-EDA3-C9A5-160A90D3A034}"/>
              </a:ext>
            </a:extLst>
          </p:cNvPr>
          <p:cNvSpPr/>
          <p:nvPr/>
        </p:nvSpPr>
        <p:spPr>
          <a:xfrm>
            <a:off x="242887" y="151510"/>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Ezekiel 18:20  The soul that sinneth, it shall die. The son shall not bear the iniquity of the father, neither shall the father bear the iniquity of the son: the righteousness of the righteous shall be upon him, and the wickedness of the wicked shall be upon him.</a:t>
            </a:r>
          </a:p>
        </p:txBody>
      </p:sp>
    </p:spTree>
    <p:extLst>
      <p:ext uri="{BB962C8B-B14F-4D97-AF65-F5344CB8AC3E}">
        <p14:creationId xmlns:p14="http://schemas.microsoft.com/office/powerpoint/2010/main" val="1317075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565009D-6BFE-9F8D-2863-1C434D9D347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5314CEB-D747-B84F-1353-48B59C4CC0E6}"/>
              </a:ext>
            </a:extLst>
          </p:cNvPr>
          <p:cNvSpPr/>
          <p:nvPr/>
        </p:nvSpPr>
        <p:spPr>
          <a:xfrm>
            <a:off x="242887" y="151510"/>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5:29  Then Peter and the other apostles answered and said, We ought to obey God rather than men.</a:t>
            </a:r>
          </a:p>
        </p:txBody>
      </p:sp>
    </p:spTree>
    <p:extLst>
      <p:ext uri="{BB962C8B-B14F-4D97-AF65-F5344CB8AC3E}">
        <p14:creationId xmlns:p14="http://schemas.microsoft.com/office/powerpoint/2010/main" val="27728418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4AF325B-8311-6154-DBD3-35BB6F00CAA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E929D43-AAB0-C73E-9C7B-F136B45133F8}"/>
              </a:ext>
            </a:extLst>
          </p:cNvPr>
          <p:cNvSpPr/>
          <p:nvPr/>
        </p:nvSpPr>
        <p:spPr>
          <a:xfrm>
            <a:off x="242887" y="151510"/>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5:18  And be not drunk with wine, wherein is excess; but be filled with the Spirit;</a:t>
            </a:r>
          </a:p>
        </p:txBody>
      </p:sp>
    </p:spTree>
    <p:extLst>
      <p:ext uri="{BB962C8B-B14F-4D97-AF65-F5344CB8AC3E}">
        <p14:creationId xmlns:p14="http://schemas.microsoft.com/office/powerpoint/2010/main" val="2319350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52455"/>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23:29-32   Who hath woe? who hath sorrow? who hath contentions? who hath babbling? who hath wounds without cause? who hath redness of eyes?  30 They that tarry long at the wine; they that go to seek mixed wine.  31 Look not thou upon the wine when it is red, when it giveth his colour in the cup, when it moveth itself aright.  32 At the last it biteth like a serpent, and stingeth like an adder.</a:t>
            </a:r>
          </a:p>
        </p:txBody>
      </p:sp>
    </p:spTree>
    <p:extLst>
      <p:ext uri="{BB962C8B-B14F-4D97-AF65-F5344CB8AC3E}">
        <p14:creationId xmlns:p14="http://schemas.microsoft.com/office/powerpoint/2010/main" val="3799814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926FF30-D695-2948-82E7-BF0EE7F9CDC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74F0FFB-30E4-7DC3-9440-F536BFFB9888}"/>
              </a:ext>
            </a:extLst>
          </p:cNvPr>
          <p:cNvSpPr/>
          <p:nvPr/>
        </p:nvSpPr>
        <p:spPr>
          <a:xfrm>
            <a:off x="242887" y="151510"/>
            <a:ext cx="11706226" cy="591232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Ecclesiastes 4:9–10  Two are better than one; because they have a good reward for their labour. 10 For if they fall, the one will lift up his fellow: but woe to him that is alone when he falleth; for he hath not another to help him up.</a:t>
            </a:r>
          </a:p>
        </p:txBody>
      </p:sp>
    </p:spTree>
    <p:extLst>
      <p:ext uri="{BB962C8B-B14F-4D97-AF65-F5344CB8AC3E}">
        <p14:creationId xmlns:p14="http://schemas.microsoft.com/office/powerpoint/2010/main" val="22609549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8D37D48-BACD-8FB8-8E56-0CBA26614CB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569B597-42A6-059F-30B3-4900C578EBAD}"/>
              </a:ext>
            </a:extLst>
          </p:cNvPr>
          <p:cNvSpPr/>
          <p:nvPr/>
        </p:nvSpPr>
        <p:spPr>
          <a:xfrm>
            <a:off x="242887" y="73129"/>
            <a:ext cx="11706226" cy="67094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Philippians 4:8  Finally, brethren, whatsoever things are true, whatsoever things are honest, whatsoever things are just, whatsoever things are pure, whatsoever things are lovely, whatsoever things are of good report; if there be any virtue, and if there be any praise, think on these things.</a:t>
            </a:r>
          </a:p>
        </p:txBody>
      </p:sp>
    </p:spTree>
    <p:extLst>
      <p:ext uri="{BB962C8B-B14F-4D97-AF65-F5344CB8AC3E}">
        <p14:creationId xmlns:p14="http://schemas.microsoft.com/office/powerpoint/2010/main" val="17913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86AE737-2031-08F9-B089-00B687F5B15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8E8BE8A-E1A4-4E9D-AED3-B39741CBDF31}"/>
              </a:ext>
            </a:extLst>
          </p:cNvPr>
          <p:cNvSpPr/>
          <p:nvPr/>
        </p:nvSpPr>
        <p:spPr>
          <a:xfrm>
            <a:off x="242887" y="151510"/>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119:11  Thy word have I hid in mine heart, that I might not sin against thee.</a:t>
            </a:r>
          </a:p>
        </p:txBody>
      </p:sp>
    </p:spTree>
    <p:extLst>
      <p:ext uri="{BB962C8B-B14F-4D97-AF65-F5344CB8AC3E}">
        <p14:creationId xmlns:p14="http://schemas.microsoft.com/office/powerpoint/2010/main" val="41114943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40A5BC-C2BC-DB76-9C3C-892E3B4325C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9D08E76-8A50-0C31-1FC2-5347BE6BDE58}"/>
              </a:ext>
            </a:extLst>
          </p:cNvPr>
          <p:cNvSpPr/>
          <p:nvPr/>
        </p:nvSpPr>
        <p:spPr>
          <a:xfrm>
            <a:off x="242887" y="151510"/>
            <a:ext cx="11706226" cy="63916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6:9-11  Know ye not that the unrighteous shall not inherit the kingdom of God? Be not deceived: neither fornicators, nor idolaters, nor adulterers, nor effeminate, nor abusers of themselves with mankind,  10 Nor thieves, nor covetous, nor drunkards, nor revilers, nor extortioners, shall inherit the kingdom of God.  11 And such were some of you: but ye are washed, but ye are sanctified, but ye are justified in the name of the Lord Jesus, and by the Spirit of our God.</a:t>
            </a:r>
          </a:p>
        </p:txBody>
      </p:sp>
    </p:spTree>
    <p:extLst>
      <p:ext uri="{BB962C8B-B14F-4D97-AF65-F5344CB8AC3E}">
        <p14:creationId xmlns:p14="http://schemas.microsoft.com/office/powerpoint/2010/main" val="20936434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6F41DF9-F74F-21A7-1E21-C50A422E554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6F2FBC7-0098-7D8D-A1C7-6E2F58B6596D}"/>
              </a:ext>
            </a:extLst>
          </p:cNvPr>
          <p:cNvSpPr/>
          <p:nvPr/>
        </p:nvSpPr>
        <p:spPr>
          <a:xfrm>
            <a:off x="242887" y="151510"/>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121:1–2  I will lift up mine eyes unto the hills, from whence cometh my help. 2 My help cometh from the LORD, which made heaven and earth.</a:t>
            </a:r>
          </a:p>
        </p:txBody>
      </p:sp>
    </p:spTree>
    <p:extLst>
      <p:ext uri="{BB962C8B-B14F-4D97-AF65-F5344CB8AC3E}">
        <p14:creationId xmlns:p14="http://schemas.microsoft.com/office/powerpoint/2010/main" val="39478146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7DA88D8-EA83-1874-0328-84C23D02F9C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B9854A0-ADBC-1154-DACB-EB00C30EB932}"/>
              </a:ext>
            </a:extLst>
          </p:cNvPr>
          <p:cNvSpPr/>
          <p:nvPr/>
        </p:nvSpPr>
        <p:spPr>
          <a:xfrm>
            <a:off x="242887" y="104709"/>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23:33-35   Thine eyes shall behold strange women, and thine heart shall utter perverse things.  34 Yea, thou shalt be as he that lieth down in the midst of the sea, or as he that lieth upon the top of a mast.  35 They have stricken me, shalt thou say, and I was not sick; they have beaten me, and I felt it not: when shall I awake? I will seek it yet again.</a:t>
            </a:r>
          </a:p>
        </p:txBody>
      </p:sp>
    </p:spTree>
    <p:extLst>
      <p:ext uri="{BB962C8B-B14F-4D97-AF65-F5344CB8AC3E}">
        <p14:creationId xmlns:p14="http://schemas.microsoft.com/office/powerpoint/2010/main" val="554257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97136"/>
            <a:ext cx="12192000" cy="413164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Buzz That</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96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Breaks You</a:t>
            </a:r>
            <a:endPar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21613"/>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23:29-32  Who hath woe? who hath sorrow? who hath contentions? who hath babbling? who hath wounds without cause? who hath redness of eyes?  30 They that tarry long at the wine; they that go to seek mixed wine.  31 Look not thou upon the wine when it is red, when it giveth his colour in the cup, when it moveth itself aright.  32 At the last it biteth like a serpent, and stingeth like an adder.</a:t>
            </a:r>
          </a:p>
        </p:txBody>
      </p:sp>
    </p:spTree>
    <p:extLst>
      <p:ext uri="{BB962C8B-B14F-4D97-AF65-F5344CB8AC3E}">
        <p14:creationId xmlns:p14="http://schemas.microsoft.com/office/powerpoint/2010/main" val="188056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1:13-16  Let no man say when he is tempted, I am tempted of God: for God cannot be tempted with evil, neither tempteth he any man:  14 But every man is tempted, when he is drawn away of his own lust, and enticed.  15 Then when lust hath conceived, it bringeth forth sin: and sin, when it is finished, bringeth forth death.  16 Do not err, my beloved brethren.</a:t>
            </a:r>
          </a:p>
        </p:txBody>
      </p:sp>
    </p:spTree>
    <p:extLst>
      <p:ext uri="{BB962C8B-B14F-4D97-AF65-F5344CB8AC3E}">
        <p14:creationId xmlns:p14="http://schemas.microsoft.com/office/powerpoint/2010/main" val="2961576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866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31:6–7  Give strong drink unto him that is ready to perish, and wine unto those that be of heavy hearts. 7 Let him drink, and forget his poverty, and remember his misery no more.</a:t>
            </a:r>
          </a:p>
        </p:txBody>
      </p:sp>
    </p:spTree>
    <p:extLst>
      <p:ext uri="{BB962C8B-B14F-4D97-AF65-F5344CB8AC3E}">
        <p14:creationId xmlns:p14="http://schemas.microsoft.com/office/powerpoint/2010/main" val="3877264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51510"/>
            <a:ext cx="11706226" cy="356648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Hosea 4:11  Whoredom and wine and new wine take away the heart.</a:t>
            </a:r>
          </a:p>
        </p:txBody>
      </p:sp>
    </p:spTree>
    <p:extLst>
      <p:ext uri="{BB962C8B-B14F-4D97-AF65-F5344CB8AC3E}">
        <p14:creationId xmlns:p14="http://schemas.microsoft.com/office/powerpoint/2010/main" val="1321221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606F32-5F18-0D71-42B1-BF66CCF7B73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58FB76E-BDEE-E556-AE4D-65F18BBFD691}"/>
              </a:ext>
            </a:extLst>
          </p:cNvPr>
          <p:cNvSpPr/>
          <p:nvPr/>
        </p:nvSpPr>
        <p:spPr>
          <a:xfrm>
            <a:off x="242887" y="151510"/>
            <a:ext cx="11706226" cy="609987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11:28  Come unto me, all ye that labour and are heavy laden, and I will give you rest.</a:t>
            </a:r>
          </a:p>
        </p:txBody>
      </p:sp>
    </p:spTree>
    <p:extLst>
      <p:ext uri="{BB962C8B-B14F-4D97-AF65-F5344CB8AC3E}">
        <p14:creationId xmlns:p14="http://schemas.microsoft.com/office/powerpoint/2010/main" val="14146617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108426</TotalTime>
  <Words>1103</Words>
  <Application>Microsoft Office PowerPoint</Application>
  <PresentationFormat>Widescreen</PresentationFormat>
  <Paragraphs>34</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634</cp:revision>
  <cp:lastPrinted>2020-01-28T17:57:24Z</cp:lastPrinted>
  <dcterms:created xsi:type="dcterms:W3CDTF">2019-08-31T20:33:16Z</dcterms:created>
  <dcterms:modified xsi:type="dcterms:W3CDTF">2025-06-21T01:26:20Z</dcterms:modified>
</cp:coreProperties>
</file>