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49" r:id="rId3"/>
    <p:sldId id="859" r:id="rId4"/>
    <p:sldId id="765" r:id="rId5"/>
    <p:sldId id="815" r:id="rId6"/>
    <p:sldId id="818" r:id="rId7"/>
    <p:sldId id="819" r:id="rId8"/>
    <p:sldId id="831" r:id="rId9"/>
    <p:sldId id="839" r:id="rId10"/>
    <p:sldId id="840" r:id="rId11"/>
    <p:sldId id="845" r:id="rId12"/>
    <p:sldId id="846" r:id="rId13"/>
    <p:sldId id="862" r:id="rId14"/>
    <p:sldId id="863" r:id="rId15"/>
    <p:sldId id="793" r:id="rId16"/>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8080"/>
    <a:srgbClr val="FFFF99"/>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53" autoAdjust="0"/>
    <p:restoredTop sz="94660"/>
  </p:normalViewPr>
  <p:slideViewPr>
    <p:cSldViewPr snapToGrid="0">
      <p:cViewPr varScale="1">
        <p:scale>
          <a:sx n="110" d="100"/>
          <a:sy n="110" d="100"/>
        </p:scale>
        <p:origin x="47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6/7/2025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6/7/2025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6/7/2025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6/7/2025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6/7/2025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6/7/2025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6/7/2025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6/7/2025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6/7/2025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6/7/2025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6/7/2025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6/7/2025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666788"/>
            <a:ext cx="12192000" cy="3529043"/>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Thursday Bible Study</a:t>
            </a:r>
            <a:endParaRPr kumimoji="0" lang="en-US" sz="8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24:</a:t>
            </a:r>
            <a:r>
              <a:rPr lang="en-US" sz="72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32</a:t>
            </a: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-41</a:t>
            </a:r>
            <a:endPar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0B56C32-3D3E-69E8-DD4B-6C7D643933A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A4473D3-95F6-749F-E2ED-22A1C6E25CEA}"/>
              </a:ext>
            </a:extLst>
          </p:cNvPr>
          <p:cNvSpPr/>
          <p:nvPr/>
        </p:nvSpPr>
        <p:spPr>
          <a:xfrm>
            <a:off x="242887" y="148252"/>
            <a:ext cx="11706226" cy="575587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24:31  And he shall send his angels with a great sound of a trumpet, and they shall gather together his elect from the four winds, from one end of heaven to the other.</a:t>
            </a:r>
          </a:p>
        </p:txBody>
      </p:sp>
    </p:spTree>
    <p:extLst>
      <p:ext uri="{BB962C8B-B14F-4D97-AF65-F5344CB8AC3E}">
        <p14:creationId xmlns:p14="http://schemas.microsoft.com/office/powerpoint/2010/main" val="17334654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931811E-EFE7-3D1A-C013-FE74DF4FBD5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02A92C4-CE99-24DC-966E-273358F317BD}"/>
              </a:ext>
            </a:extLst>
          </p:cNvPr>
          <p:cNvSpPr/>
          <p:nvPr/>
        </p:nvSpPr>
        <p:spPr>
          <a:xfrm>
            <a:off x="242887" y="149335"/>
            <a:ext cx="11706226" cy="621157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24:37–41  But as the days of Noe were, so shall also the coming of the Son of man be. 38 For as in the days that were before the flood they were eating and drinking, marrying and giving in marriage, until the day that Noe entered into the ark, 39 And knew not until the flood came, and took them all away; so shall also the coming of the Son of man be. 40 Then shall two be in the field; the one shall be taken, and the other left. 41 Two women shall be grinding at the mill; the one shall be taken, and the other left.</a:t>
            </a:r>
          </a:p>
        </p:txBody>
      </p:sp>
    </p:spTree>
    <p:extLst>
      <p:ext uri="{BB962C8B-B14F-4D97-AF65-F5344CB8AC3E}">
        <p14:creationId xmlns:p14="http://schemas.microsoft.com/office/powerpoint/2010/main" val="16716279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90D6906-DA57-F8C1-120D-33600B3E429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AE53A53-93CE-BEA8-724D-428F7246D9E0}"/>
              </a:ext>
            </a:extLst>
          </p:cNvPr>
          <p:cNvSpPr/>
          <p:nvPr/>
        </p:nvSpPr>
        <p:spPr>
          <a:xfrm>
            <a:off x="242887" y="148252"/>
            <a:ext cx="11706226" cy="658699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Revelation 6:17  For the great day of his wrath is come; and who shall be able to stand?</a:t>
            </a:r>
          </a:p>
        </p:txBody>
      </p:sp>
    </p:spTree>
    <p:extLst>
      <p:ext uri="{BB962C8B-B14F-4D97-AF65-F5344CB8AC3E}">
        <p14:creationId xmlns:p14="http://schemas.microsoft.com/office/powerpoint/2010/main" val="10674793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25EA40B-92D6-C30C-6464-9F6D742CED0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BCE4FE7-F17F-23BB-A55A-179FF4A1EFCB}"/>
              </a:ext>
            </a:extLst>
          </p:cNvPr>
          <p:cNvSpPr/>
          <p:nvPr/>
        </p:nvSpPr>
        <p:spPr>
          <a:xfrm>
            <a:off x="242887" y="148252"/>
            <a:ext cx="11706226" cy="2380908"/>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24:25  Behold, I have told you before.</a:t>
            </a:r>
          </a:p>
        </p:txBody>
      </p:sp>
    </p:spTree>
    <p:extLst>
      <p:ext uri="{BB962C8B-B14F-4D97-AF65-F5344CB8AC3E}">
        <p14:creationId xmlns:p14="http://schemas.microsoft.com/office/powerpoint/2010/main" val="15652434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1B12686-7F5D-780B-3BE1-72B4A2F590B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0E9E686-26F9-C789-0BF4-9817BE094C59}"/>
              </a:ext>
            </a:extLst>
          </p:cNvPr>
          <p:cNvSpPr/>
          <p:nvPr/>
        </p:nvSpPr>
        <p:spPr>
          <a:xfrm>
            <a:off x="242887" y="116680"/>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24:40-41  Then shall two be in the field; the one shall be taken, and the other left. Two women shall be grinding at the mill; the one shall be taken, and the other left.</a:t>
            </a:r>
          </a:p>
        </p:txBody>
      </p:sp>
    </p:spTree>
    <p:extLst>
      <p:ext uri="{BB962C8B-B14F-4D97-AF65-F5344CB8AC3E}">
        <p14:creationId xmlns:p14="http://schemas.microsoft.com/office/powerpoint/2010/main" val="11418381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CED165C-98BE-F003-CA5B-DBBA017D06C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FD90B5A-9CCC-E4C7-F51D-8572B2180576}"/>
              </a:ext>
            </a:extLst>
          </p:cNvPr>
          <p:cNvSpPr/>
          <p:nvPr/>
        </p:nvSpPr>
        <p:spPr>
          <a:xfrm>
            <a:off x="242887" y="116680"/>
            <a:ext cx="11706226" cy="657179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24:32-36   Now learn a parable of the fig tree; When his branch is yet tender, and putteth forth leaves, ye know that summer is nigh:  33 So likewise ye, when ye shall see all these things, know that it is near, even at the doors.  34 Verily I say unto you, This generation shall not pass, till all these things be fulfilled.  35 Heaven and earth shall pass away, but my words shall not pass away.  36 But of that day and hour knoweth no man, no, not the angels of heaven, but my Father only.</a:t>
            </a:r>
          </a:p>
        </p:txBody>
      </p:sp>
    </p:spTree>
    <p:extLst>
      <p:ext uri="{BB962C8B-B14F-4D97-AF65-F5344CB8AC3E}">
        <p14:creationId xmlns:p14="http://schemas.microsoft.com/office/powerpoint/2010/main" val="1095468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291263B-FF6D-53AC-6973-BD0759018DF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D3AA22A-84F8-1D22-24DA-A026D49B9B31}"/>
              </a:ext>
            </a:extLst>
          </p:cNvPr>
          <p:cNvSpPr/>
          <p:nvPr/>
        </p:nvSpPr>
        <p:spPr>
          <a:xfrm>
            <a:off x="242887" y="116667"/>
            <a:ext cx="11706226" cy="657179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24:37-41   But as the days of Noe were, so shall also the coming of the Son of man be.  38 For as in the days that were before the flood they were eating and drinking, marrying and giving in marriage, until the day that Noe entered into the ark,  39 And knew not until the flood came, and took them all away; so shall also the coming of the Son of man be.  40 Then shall two be in the field; the one shall be taken, and the other left.  41 Two women shall be grinding at the mill; the one shall be taken, and the other left.</a:t>
            </a:r>
          </a:p>
        </p:txBody>
      </p:sp>
    </p:spTree>
    <p:extLst>
      <p:ext uri="{BB962C8B-B14F-4D97-AF65-F5344CB8AC3E}">
        <p14:creationId xmlns:p14="http://schemas.microsoft.com/office/powerpoint/2010/main" val="1963880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741509"/>
            <a:ext cx="12192000" cy="319972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a:t>
            </a: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Bible Study</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lang="en-US" sz="66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The End According to Jesus: Matthew 24 Part 2</a:t>
            </a:r>
            <a:endParaRPr kumimoji="0" lang="en-US" sz="3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34460973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B6C5CB0-4131-2F6B-5792-6F64E9F56CF2}"/>
            </a:ext>
          </a:extLst>
        </p:cNvPr>
        <p:cNvGrpSpPr/>
        <p:nvPr/>
      </p:nvGrpSpPr>
      <p:grpSpPr>
        <a:xfrm>
          <a:off x="0" y="0"/>
          <a:ext cx="0" cy="0"/>
          <a:chOff x="0" y="0"/>
          <a:chExt cx="0" cy="0"/>
        </a:xfrm>
      </p:grpSpPr>
      <p:pic>
        <p:nvPicPr>
          <p:cNvPr id="6" name="Picture 5">
            <a:extLst>
              <a:ext uri="{FF2B5EF4-FFF2-40B4-BE49-F238E27FC236}">
                <a16:creationId xmlns:a16="http://schemas.microsoft.com/office/drawing/2014/main" id="{7A6D67B0-A116-B4E4-BE24-1F0E5A61822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46476" y="0"/>
            <a:ext cx="9099047" cy="6858000"/>
          </a:xfrm>
          <a:prstGeom prst="rect">
            <a:avLst/>
          </a:prstGeom>
        </p:spPr>
      </p:pic>
    </p:spTree>
    <p:extLst>
      <p:ext uri="{BB962C8B-B14F-4D97-AF65-F5344CB8AC3E}">
        <p14:creationId xmlns:p14="http://schemas.microsoft.com/office/powerpoint/2010/main" val="2401900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BA5E77D-21BB-9C2A-DE44-606B4C9C7BE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EE579D9-EB23-6E02-0A3D-B55939AD971C}"/>
              </a:ext>
            </a:extLst>
          </p:cNvPr>
          <p:cNvSpPr/>
          <p:nvPr/>
        </p:nvSpPr>
        <p:spPr>
          <a:xfrm>
            <a:off x="242887" y="64426"/>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24:32-35  Now learn a parable of the fig tree; When his branch is yet tender, and putteth forth leaves, ye know that summer is nigh:  33 So likewise ye, when ye shall see all these things, know that it is near, even at the doors.  34 Verily I say unto you, This generation shall not pass, till all these things be fulfilled.  35 Heaven and earth shall pass away, but my words shall not pass away.</a:t>
            </a:r>
          </a:p>
        </p:txBody>
      </p:sp>
    </p:spTree>
    <p:extLst>
      <p:ext uri="{BB962C8B-B14F-4D97-AF65-F5344CB8AC3E}">
        <p14:creationId xmlns:p14="http://schemas.microsoft.com/office/powerpoint/2010/main" val="41818345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23E3F58-56BD-2880-4A69-F84712DED8C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25752B4-744C-77B6-6777-B7A9F73041B8}"/>
              </a:ext>
            </a:extLst>
          </p:cNvPr>
          <p:cNvSpPr/>
          <p:nvPr/>
        </p:nvSpPr>
        <p:spPr>
          <a:xfrm>
            <a:off x="242887" y="111503"/>
            <a:ext cx="11706226" cy="436369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24:35  Heaven and earth shall pass away, but my words shall not pass away.</a:t>
            </a:r>
          </a:p>
        </p:txBody>
      </p:sp>
    </p:spTree>
    <p:extLst>
      <p:ext uri="{BB962C8B-B14F-4D97-AF65-F5344CB8AC3E}">
        <p14:creationId xmlns:p14="http://schemas.microsoft.com/office/powerpoint/2010/main" val="37655266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69B219E-6ED6-8EB5-A4EC-8702A143656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F78A733-AB4C-9596-F3A4-41E81DECD46F}"/>
              </a:ext>
            </a:extLst>
          </p:cNvPr>
          <p:cNvSpPr/>
          <p:nvPr/>
        </p:nvSpPr>
        <p:spPr>
          <a:xfrm>
            <a:off x="242887" y="142807"/>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24:36  But of that day and hour knoweth no man, no, not the angels of heaven, but my Father only.</a:t>
            </a:r>
          </a:p>
        </p:txBody>
      </p:sp>
    </p:spTree>
    <p:extLst>
      <p:ext uri="{BB962C8B-B14F-4D97-AF65-F5344CB8AC3E}">
        <p14:creationId xmlns:p14="http://schemas.microsoft.com/office/powerpoint/2010/main" val="4789312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0421FAE-B224-00C7-4F14-ED539DEA688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9AC8300-E082-F693-8890-39197DB30508}"/>
              </a:ext>
            </a:extLst>
          </p:cNvPr>
          <p:cNvSpPr/>
          <p:nvPr/>
        </p:nvSpPr>
        <p:spPr>
          <a:xfrm>
            <a:off x="242887" y="116680"/>
            <a:ext cx="11706226" cy="397538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24:33  So likewise ye, when ye shall see all these things, know that it is near, even at the doors.</a:t>
            </a:r>
          </a:p>
        </p:txBody>
      </p:sp>
    </p:spTree>
    <p:extLst>
      <p:ext uri="{BB962C8B-B14F-4D97-AF65-F5344CB8AC3E}">
        <p14:creationId xmlns:p14="http://schemas.microsoft.com/office/powerpoint/2010/main" val="39836860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111800</TotalTime>
  <Words>707</Words>
  <Application>Microsoft Office PowerPoint</Application>
  <PresentationFormat>Widescreen</PresentationFormat>
  <Paragraphs>22</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Joshua Tapp</cp:lastModifiedBy>
  <cp:revision>610</cp:revision>
  <cp:lastPrinted>2020-01-28T17:57:24Z</cp:lastPrinted>
  <dcterms:created xsi:type="dcterms:W3CDTF">2019-08-31T20:33:16Z</dcterms:created>
  <dcterms:modified xsi:type="dcterms:W3CDTF">2025-06-11T20:31:36Z</dcterms:modified>
</cp:coreProperties>
</file>