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86" r:id="rId4"/>
    <p:sldId id="829" r:id="rId5"/>
    <p:sldId id="831" r:id="rId6"/>
    <p:sldId id="834" r:id="rId7"/>
    <p:sldId id="836" r:id="rId8"/>
    <p:sldId id="837" r:id="rId9"/>
    <p:sldId id="838" r:id="rId10"/>
    <p:sldId id="869" r:id="rId11"/>
    <p:sldId id="870" r:id="rId12"/>
    <p:sldId id="871" r:id="rId13"/>
    <p:sldId id="872" r:id="rId14"/>
    <p:sldId id="873" r:id="rId15"/>
    <p:sldId id="874" r:id="rId16"/>
    <p:sldId id="875" r:id="rId17"/>
    <p:sldId id="876" r:id="rId18"/>
    <p:sldId id="877" r:id="rId19"/>
    <p:sldId id="878" r:id="rId20"/>
    <p:sldId id="879" r:id="rId21"/>
    <p:sldId id="880" r:id="rId22"/>
    <p:sldId id="881" r:id="rId23"/>
    <p:sldId id="793" r:id="rId2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4:5-12</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B95949-1BF2-96B5-DEEB-7D8967C66C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1FDE5F-6528-375F-1AB4-83A37ABFA31B}"/>
              </a:ext>
            </a:extLst>
          </p:cNvPr>
          <p:cNvSpPr/>
          <p:nvPr/>
        </p:nvSpPr>
        <p:spPr>
          <a:xfrm>
            <a:off x="242887" y="121613"/>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4:12  Neither is there salvation in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any other</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there is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none other name</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under heaven given among men, whereby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we must be saved</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629686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17DDC8-1CAA-0FF9-1ACE-D5FE6323DB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998344-DC08-E4E9-A1C2-D726F181D514}"/>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19:19  And Pilate wrote a title, and put it on the cross. And the writing was, JESUS OF NAZARETH THE KING OF THE JEWS.</a:t>
            </a:r>
          </a:p>
        </p:txBody>
      </p:sp>
    </p:spTree>
    <p:extLst>
      <p:ext uri="{BB962C8B-B14F-4D97-AF65-F5344CB8AC3E}">
        <p14:creationId xmlns:p14="http://schemas.microsoft.com/office/powerpoint/2010/main" val="2144143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F66344-7511-02BE-059F-045672524C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4A433B-E4FE-577D-3B54-781B34EFFE1B}"/>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1:14  In whom we have redemption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through his blood</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even the forgiveness of sins:</a:t>
            </a:r>
          </a:p>
        </p:txBody>
      </p:sp>
    </p:spTree>
    <p:extLst>
      <p:ext uri="{BB962C8B-B14F-4D97-AF65-F5344CB8AC3E}">
        <p14:creationId xmlns:p14="http://schemas.microsoft.com/office/powerpoint/2010/main" val="1906808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8C1B30-4F2A-8F93-0AAF-30ADB1BA29D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C49CE5-7A90-997B-B8DF-AC5AD46A1B43}"/>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1:18-19  Forasmuch as ye know that </a:t>
            </a:r>
            <a:r>
              <a:rPr kumimoji="0" lang="en-US" sz="4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ye were not redeemed with corruptible things</a:t>
            </a: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as silver and gold, from your vain conversation received by tradition from your fathers;  19 </a:t>
            </a:r>
            <a:r>
              <a:rPr kumimoji="0" lang="en-US" sz="4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But with the precious blood of Christ</a:t>
            </a: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as of a lamb without blemish and without spot:</a:t>
            </a:r>
          </a:p>
        </p:txBody>
      </p:sp>
    </p:spTree>
    <p:extLst>
      <p:ext uri="{BB962C8B-B14F-4D97-AF65-F5344CB8AC3E}">
        <p14:creationId xmlns:p14="http://schemas.microsoft.com/office/powerpoint/2010/main" val="3492346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25284C-7AF0-9C0B-77E3-340B740F7D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9917B5-2981-E7BD-2DD9-982AEE9A4AEB}"/>
              </a:ext>
            </a:extLst>
          </p:cNvPr>
          <p:cNvSpPr/>
          <p:nvPr/>
        </p:nvSpPr>
        <p:spPr>
          <a:xfrm>
            <a:off x="242887" y="116680"/>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12:2  Looking unto Jesus </a:t>
            </a:r>
            <a:r>
              <a:rPr kumimoji="0" lang="en-US" sz="5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author and finisher of our faith</a:t>
            </a: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who for the joy that was set before him endured the cross, despising the shame, and is set down at the right hand of the throne of God.</a:t>
            </a:r>
          </a:p>
        </p:txBody>
      </p:sp>
    </p:spTree>
    <p:extLst>
      <p:ext uri="{BB962C8B-B14F-4D97-AF65-F5344CB8AC3E}">
        <p14:creationId xmlns:p14="http://schemas.microsoft.com/office/powerpoint/2010/main" val="347210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D663DC-C29C-21C3-9359-348E41D7F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FE536-1347-519B-95FF-FC61C74BD6B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10:12-14  But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this man</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after he had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offered one sacrifice for sins for ever</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sat down on the right hand of God;  13 From henceforth expecting till his enemies be made his footstool.  14 For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by one offering he hath perfected for ever them</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are sanctified.</a:t>
            </a:r>
          </a:p>
        </p:txBody>
      </p:sp>
    </p:spTree>
    <p:extLst>
      <p:ext uri="{BB962C8B-B14F-4D97-AF65-F5344CB8AC3E}">
        <p14:creationId xmlns:p14="http://schemas.microsoft.com/office/powerpoint/2010/main" val="2963419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649562-5A09-CD1B-CD10-DC7FF30C0A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757AFE-D2B8-2B84-BE1A-B19F4DE73C16}"/>
              </a:ext>
            </a:extLst>
          </p:cNvPr>
          <p:cNvSpPr/>
          <p:nvPr/>
        </p:nvSpPr>
        <p:spPr>
          <a:xfrm>
            <a:off x="242887" y="142807"/>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3:36  He that </a:t>
            </a:r>
            <a:r>
              <a:rPr kumimoji="0" lang="en-US" sz="6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believeth on the Son hath everlasting life</a:t>
            </a: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he that believeth not the Son shall not see life; but the wrath of God abideth on him.</a:t>
            </a:r>
          </a:p>
        </p:txBody>
      </p:sp>
    </p:spTree>
    <p:extLst>
      <p:ext uri="{BB962C8B-B14F-4D97-AF65-F5344CB8AC3E}">
        <p14:creationId xmlns:p14="http://schemas.microsoft.com/office/powerpoint/2010/main" val="3547137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7494C6F-2ECB-256F-B559-32E2A8F48D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BC5322-3041-CDF9-BFB9-56DDC2CD6E45}"/>
              </a:ext>
            </a:extLst>
          </p:cNvPr>
          <p:cNvSpPr/>
          <p:nvPr/>
        </p:nvSpPr>
        <p:spPr>
          <a:xfrm>
            <a:off x="242887" y="116680"/>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4:5  But to him that worketh not, but believeth on him that justifieth the ungodly, his faith is counted for righteousness.</a:t>
            </a:r>
          </a:p>
        </p:txBody>
      </p:sp>
    </p:spTree>
    <p:extLst>
      <p:ext uri="{BB962C8B-B14F-4D97-AF65-F5344CB8AC3E}">
        <p14:creationId xmlns:p14="http://schemas.microsoft.com/office/powerpoint/2010/main" val="30360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9C9CD1D-539D-53A0-39E9-B43752BA09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1A9517-F7B6-59EC-A61F-76C2C496CAF3}"/>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3:9  And be found in him, not having mine own righteousness, which is of the law, but that which is through the faith of Christ, the righteousness which is of God by faith:</a:t>
            </a:r>
          </a:p>
        </p:txBody>
      </p:sp>
    </p:spTree>
    <p:extLst>
      <p:ext uri="{BB962C8B-B14F-4D97-AF65-F5344CB8AC3E}">
        <p14:creationId xmlns:p14="http://schemas.microsoft.com/office/powerpoint/2010/main" val="1629440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0936FE-4CB8-1909-5B14-9BF8DDB7F7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9AB534-906E-8BEF-C6AB-2C1193A6F8EF}"/>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61:10  I will greatly rejoice in the LORD, my soul shall be joyful in my God; for he hath clothed me with the garments of salvation, he hath covered me with the robe of righteousness, as a bridegroom decketh himself with ornaments, and as a bride adorneth herself with her jewels.</a:t>
            </a:r>
          </a:p>
        </p:txBody>
      </p:sp>
    </p:spTree>
    <p:extLst>
      <p:ext uri="{BB962C8B-B14F-4D97-AF65-F5344CB8AC3E}">
        <p14:creationId xmlns:p14="http://schemas.microsoft.com/office/powerpoint/2010/main" val="2577619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52455"/>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4:5-8   And it came to pass on the morrow, that their rulers, and elders, and scribes,  6 And Annas the high priest, and Caiaphas, and John, and Alexander, and as many as were of the kindred of the high priest, were gathered together at Jerusalem.  7 And when they had set them in the midst, they asked, By what power, or by what name, have ye done this?  8 Then Peter, filled with the Holy Ghost, said unto them, Ye rulers of the people, and elders of Israel,</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452A55-D522-BAF2-7FD9-2C75788FF8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CADF67-FAEC-A6B6-B887-F065B4D67C4B}"/>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42:8  I am the LORD: that is my name: and my glory will I not give to another, neither my praise to graven images.</a:t>
            </a:r>
          </a:p>
        </p:txBody>
      </p:sp>
    </p:spTree>
    <p:extLst>
      <p:ext uri="{BB962C8B-B14F-4D97-AF65-F5344CB8AC3E}">
        <p14:creationId xmlns:p14="http://schemas.microsoft.com/office/powerpoint/2010/main" val="460095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1E3F1C-F4CE-D9E2-680E-0E29401964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318EBA-905B-AAED-E10A-2F2BB444ED3E}"/>
              </a:ext>
            </a:extLst>
          </p:cNvPr>
          <p:cNvSpPr/>
          <p:nvPr/>
        </p:nvSpPr>
        <p:spPr>
          <a:xfrm>
            <a:off x="242887" y="11668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1:15   This is a faithful saying, and worthy of all acceptation, that Christ Jesus came into the world to save sinners; of whom I am chief.</a:t>
            </a:r>
          </a:p>
        </p:txBody>
      </p:sp>
    </p:spTree>
    <p:extLst>
      <p:ext uri="{BB962C8B-B14F-4D97-AF65-F5344CB8AC3E}">
        <p14:creationId xmlns:p14="http://schemas.microsoft.com/office/powerpoint/2010/main" val="2258817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CD0FCA-E74B-D264-17DC-E31FB597A1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DB01DC7-0D6B-700F-DF58-E606F1CF1077}"/>
              </a:ext>
            </a:extLst>
          </p:cNvPr>
          <p:cNvSpPr/>
          <p:nvPr/>
        </p:nvSpPr>
        <p:spPr>
          <a:xfrm>
            <a:off x="242887" y="11668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4203545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B85AFF8-325A-C92D-CC00-F569D5A347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EE9057-2447-6D07-B6AC-123F5039E363}"/>
              </a:ext>
            </a:extLst>
          </p:cNvPr>
          <p:cNvSpPr/>
          <p:nvPr/>
        </p:nvSpPr>
        <p:spPr>
          <a:xfrm>
            <a:off x="242887" y="43745"/>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4:9-12   If we this day be examined of the good deed done to the impotent man, by what means he is made whole;  10 Be it known unto you all, and to all the people of Israel, that by the name of Jesus Christ of Nazareth, whom ye crucified, whom God raised from the dead, even by him doth this man stand here before you whole.  11 This is the stone which was set at nought of you builders, which is become the head of the corner.  12 Neither is there salvation in any other: for there is none other name under heaven given among men, whereby we must be saved.</a:t>
            </a:r>
          </a:p>
        </p:txBody>
      </p:sp>
    </p:spTree>
    <p:extLst>
      <p:ext uri="{BB962C8B-B14F-4D97-AF65-F5344CB8AC3E}">
        <p14:creationId xmlns:p14="http://schemas.microsoft.com/office/powerpoint/2010/main" val="405079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99741"/>
            <a:ext cx="12192000" cy="36231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Jesus Christ: THE SAVIOR, Not a Coach</a:t>
            </a:r>
            <a:endPar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4:14  And we have seen and do testify that the Father sent the Son to be </a:t>
            </a:r>
            <a:r>
              <a:rPr kumimoji="0" lang="en-US" sz="7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Saviour of the world</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19:10  For the Son of man is come to seek and to save </a:t>
            </a:r>
            <a:r>
              <a:rPr kumimoji="0" lang="en-US" sz="8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that which was lost</a:t>
            </a: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5:31-32  And Jesus answering said unto them, They that are whole need not a physician; but </a:t>
            </a:r>
            <a:r>
              <a:rPr kumimoji="0" lang="en-US" sz="5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they that are sick</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32 I came not to call the righteous, but </a:t>
            </a:r>
            <a:r>
              <a:rPr kumimoji="0" lang="en-US" sz="5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sinners</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to repentance.</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64:6  But we are all as an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unclean</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thing, and all our righteousnesses are as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filthy rags</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we all do fade as a leaf; and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our iniquities</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like the wind, have </a:t>
            </a:r>
            <a:r>
              <a:rPr kumimoji="0" lang="en-US" sz="5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taken us away</a:t>
            </a: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1:18  I am he that liveth, and was dead; and, behold, I am alive for evermore, Amen; and have the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keys of hell and of death</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107239</TotalTime>
  <Words>951</Words>
  <Application>Microsoft Office PowerPoint</Application>
  <PresentationFormat>Widescreen</PresentationFormat>
  <Paragraphs>31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631</cp:revision>
  <cp:lastPrinted>2020-01-28T17:57:24Z</cp:lastPrinted>
  <dcterms:created xsi:type="dcterms:W3CDTF">2019-08-31T20:33:16Z</dcterms:created>
  <dcterms:modified xsi:type="dcterms:W3CDTF">2025-06-06T20:36:04Z</dcterms:modified>
</cp:coreProperties>
</file>