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884" r:id="rId3"/>
    <p:sldId id="829" r:id="rId4"/>
    <p:sldId id="863" r:id="rId5"/>
    <p:sldId id="865" r:id="rId6"/>
    <p:sldId id="903" r:id="rId7"/>
    <p:sldId id="866" r:id="rId8"/>
    <p:sldId id="831" r:id="rId9"/>
    <p:sldId id="922" r:id="rId10"/>
    <p:sldId id="923" r:id="rId11"/>
    <p:sldId id="924" r:id="rId12"/>
    <p:sldId id="925" r:id="rId13"/>
    <p:sldId id="918" r:id="rId14"/>
    <p:sldId id="919" r:id="rId15"/>
    <p:sldId id="920" r:id="rId16"/>
    <p:sldId id="926" r:id="rId17"/>
    <p:sldId id="927" r:id="rId18"/>
    <p:sldId id="928" r:id="rId19"/>
    <p:sldId id="929" r:id="rId20"/>
    <p:sldId id="930" r:id="rId21"/>
    <p:sldId id="931" r:id="rId22"/>
    <p:sldId id="932" r:id="rId23"/>
    <p:sldId id="933" r:id="rId24"/>
    <p:sldId id="934" r:id="rId25"/>
    <p:sldId id="935" r:id="rId26"/>
    <p:sldId id="936" r:id="rId27"/>
    <p:sldId id="937" r:id="rId28"/>
    <p:sldId id="793" r:id="rId29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34" d="100"/>
          <a:sy n="34" d="100"/>
        </p:scale>
        <p:origin x="66" y="1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38705"/>
            <a:ext cx="12192000" cy="3703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Evening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Colossions 4:12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Tapp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12A958-B1F8-5F2C-9316-F896F2774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AAB8F3-F5A2-25C7-4EF0-89E284C110F8}"/>
              </a:ext>
            </a:extLst>
          </p:cNvPr>
          <p:cNvSpPr/>
          <p:nvPr/>
        </p:nvSpPr>
        <p:spPr>
          <a:xfrm>
            <a:off x="242887" y="142807"/>
            <a:ext cx="11706226" cy="5450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10:10  For with the heart man believeth unto righteousness; and with the mouth confession is made unto salvation.</a:t>
            </a:r>
          </a:p>
        </p:txBody>
      </p:sp>
    </p:spTree>
    <p:extLst>
      <p:ext uri="{BB962C8B-B14F-4D97-AF65-F5344CB8AC3E}">
        <p14:creationId xmlns:p14="http://schemas.microsoft.com/office/powerpoint/2010/main" val="969437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076F84-AC9C-14F9-9DEA-78F75631B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71ABBF-3279-3C9B-FD37-5E4EFD4B4CC0}"/>
              </a:ext>
            </a:extLst>
          </p:cNvPr>
          <p:cNvSpPr/>
          <p:nvPr/>
        </p:nvSpPr>
        <p:spPr>
          <a:xfrm>
            <a:off x="242887" y="107971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4:5  But to him that worketh not, but believeth on him that justifieth the ungodly, his faith is counted for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3972434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CA86EB-445A-AF64-FA5E-3D732ECB5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F4C2E1-1095-CA33-01DD-CB042706E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196285"/>
            <a:ext cx="7315200" cy="446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895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C74445-3206-D34F-073F-4AB4F3ADB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6A775DC-995A-6B25-D3AC-3CA743E190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" y="1673926"/>
            <a:ext cx="11155680" cy="351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77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F1A303-EE7B-291A-C2D1-C033DDF74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B2012D-A42E-8E6C-86F1-9CF3588234DE}"/>
              </a:ext>
            </a:extLst>
          </p:cNvPr>
          <p:cNvSpPr/>
          <p:nvPr/>
        </p:nvSpPr>
        <p:spPr>
          <a:xfrm>
            <a:off x="242887" y="99262"/>
            <a:ext cx="11706226" cy="671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Colossians 4:12  Epaphras, who is one of you, a servant of Christ, saluteth you, always </a:t>
            </a:r>
            <a:r>
              <a:rPr kumimoji="0" lang="en-US" sz="58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labouring fervently for you in prayers</a:t>
            </a:r>
            <a:r>
              <a:rPr kumimoji="0" lang="en-US" sz="5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that ye may stand perfect and complete in all the will of God.</a:t>
            </a:r>
          </a:p>
        </p:txBody>
      </p:sp>
    </p:spTree>
    <p:extLst>
      <p:ext uri="{BB962C8B-B14F-4D97-AF65-F5344CB8AC3E}">
        <p14:creationId xmlns:p14="http://schemas.microsoft.com/office/powerpoint/2010/main" val="4217621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CA6306-A727-0249-A737-13B89D117A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2DB0FC-36B2-96D9-7CD8-B822FE7A2EAE}"/>
              </a:ext>
            </a:extLst>
          </p:cNvPr>
          <p:cNvSpPr/>
          <p:nvPr/>
        </p:nvSpPr>
        <p:spPr>
          <a:xfrm>
            <a:off x="242887" y="142807"/>
            <a:ext cx="11706226" cy="575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15:30  Now I beseech you, brethren, for the Lord Jesus Christ's sake, and for the love of the Spirit, that ye </a:t>
            </a:r>
            <a:r>
              <a:rPr kumimoji="0" lang="en-US" sz="58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strive together with me in your prayers</a:t>
            </a:r>
            <a:r>
              <a:rPr kumimoji="0" lang="en-US" sz="5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God for me;</a:t>
            </a:r>
          </a:p>
        </p:txBody>
      </p:sp>
    </p:spTree>
    <p:extLst>
      <p:ext uri="{BB962C8B-B14F-4D97-AF65-F5344CB8AC3E}">
        <p14:creationId xmlns:p14="http://schemas.microsoft.com/office/powerpoint/2010/main" val="1259663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D59047-3ED0-87D8-F5CB-1EB1A9A6D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6D5474-18C1-D258-D3E6-13D6585A6AD7}"/>
              </a:ext>
            </a:extLst>
          </p:cNvPr>
          <p:cNvSpPr/>
          <p:nvPr/>
        </p:nvSpPr>
        <p:spPr>
          <a:xfrm>
            <a:off x="242887" y="142807"/>
            <a:ext cx="11706226" cy="5612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141:2  Let my prayer be set forth before thee as </a:t>
            </a:r>
            <a:r>
              <a:rPr kumimoji="0" lang="en-US" sz="68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incense</a:t>
            </a:r>
            <a:r>
              <a:rPr kumimoji="0" lang="en-US" sz="6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and the lifting up of my hands as the evening </a:t>
            </a:r>
            <a:r>
              <a:rPr kumimoji="0" lang="en-US" sz="68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sacrifice</a:t>
            </a:r>
            <a:r>
              <a:rPr kumimoji="0" lang="en-US" sz="6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5115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7E2F2D-CDDD-1889-88BA-2381388C50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7A1206-1F3D-D7A1-5510-1C574FE5D9BB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Hebrews 13:15  By him therefore let us offer the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sacrifice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praise to God continually, that is, the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fruit of our lips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giving thanks to his name.</a:t>
            </a:r>
          </a:p>
        </p:txBody>
      </p:sp>
    </p:spTree>
    <p:extLst>
      <p:ext uri="{BB962C8B-B14F-4D97-AF65-F5344CB8AC3E}">
        <p14:creationId xmlns:p14="http://schemas.microsoft.com/office/powerpoint/2010/main" val="836969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2C8A9B-E9C5-1F8E-BF50-33D3CC3BA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DE8AF9-C3E1-B058-3FC5-D6A1BD44029A}"/>
              </a:ext>
            </a:extLst>
          </p:cNvPr>
          <p:cNvSpPr/>
          <p:nvPr/>
        </p:nvSpPr>
        <p:spPr>
          <a:xfrm>
            <a:off x="242887" y="142807"/>
            <a:ext cx="11706226" cy="536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Peter 2:5  Ye also, as lively stones, are built up a spiritual house, an holy priesthood, to offer up </a:t>
            </a:r>
            <a:r>
              <a:rPr kumimoji="0" lang="en-US" sz="5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spiritual sacrifices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acceptable to God by Jesus Christ.</a:t>
            </a:r>
          </a:p>
        </p:txBody>
      </p:sp>
    </p:spTree>
    <p:extLst>
      <p:ext uri="{BB962C8B-B14F-4D97-AF65-F5344CB8AC3E}">
        <p14:creationId xmlns:p14="http://schemas.microsoft.com/office/powerpoint/2010/main" val="2763839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1E313E-B277-ADA1-AF3D-C3C92D461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48DF48-BA05-14DD-8645-B18DFE8E9D5E}"/>
              </a:ext>
            </a:extLst>
          </p:cNvPr>
          <p:cNvSpPr/>
          <p:nvPr/>
        </p:nvSpPr>
        <p:spPr>
          <a:xfrm>
            <a:off x="242887" y="142807"/>
            <a:ext cx="11706226" cy="436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6:4  But we will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 ourselves continually to prayer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to the ministry of the word.</a:t>
            </a:r>
          </a:p>
        </p:txBody>
      </p:sp>
    </p:spTree>
    <p:extLst>
      <p:ext uri="{BB962C8B-B14F-4D97-AF65-F5344CB8AC3E}">
        <p14:creationId xmlns:p14="http://schemas.microsoft.com/office/powerpoint/2010/main" val="371164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634D57-D2A9-6E57-0378-4B4F57557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05043C-7DCC-D73E-E76A-ACEB295A4F5D}"/>
              </a:ext>
            </a:extLst>
          </p:cNvPr>
          <p:cNvSpPr/>
          <p:nvPr/>
        </p:nvSpPr>
        <p:spPr>
          <a:xfrm>
            <a:off x="242887" y="167753"/>
            <a:ext cx="11706226" cy="6482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Colossians 4:12   Epaphras, who is one of you, a servant of Christ, saluteth you, </a:t>
            </a:r>
            <a:r>
              <a:rPr kumimoji="0" lang="en-US" sz="5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always labouring fervently for you in prayers</a:t>
            </a: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that ye may stand perfect and complete in all the will of God.</a:t>
            </a:r>
          </a:p>
        </p:txBody>
      </p:sp>
    </p:spTree>
    <p:extLst>
      <p:ext uri="{BB962C8B-B14F-4D97-AF65-F5344CB8AC3E}">
        <p14:creationId xmlns:p14="http://schemas.microsoft.com/office/powerpoint/2010/main" val="2821926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A7ACED-0888-FD2D-EB3E-814DCCD4D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7C32D8-83A4-B5C2-D676-A14A8690173C}"/>
              </a:ext>
            </a:extLst>
          </p:cNvPr>
          <p:cNvSpPr/>
          <p:nvPr/>
        </p:nvSpPr>
        <p:spPr>
          <a:xfrm>
            <a:off x="242887" y="142807"/>
            <a:ext cx="11706226" cy="614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Ephesians 6:18  Praying always with all prayer and supplication in the Spirit, and watching thereunto with all perseverance and supplication for all saints;</a:t>
            </a:r>
          </a:p>
        </p:txBody>
      </p:sp>
    </p:spTree>
    <p:extLst>
      <p:ext uri="{BB962C8B-B14F-4D97-AF65-F5344CB8AC3E}">
        <p14:creationId xmlns:p14="http://schemas.microsoft.com/office/powerpoint/2010/main" val="858833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C39708-EAAC-5B60-1984-C44FDB01B3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720212-8293-010A-1FA3-82CF3E674271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Corinthians 10:4  (For the </a:t>
            </a:r>
            <a:r>
              <a:rPr kumimoji="0" lang="en-US" sz="6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weapons of our warfare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not carnal, but mighty through God to the pulling down of strong holds;)</a:t>
            </a:r>
          </a:p>
        </p:txBody>
      </p:sp>
    </p:spTree>
    <p:extLst>
      <p:ext uri="{BB962C8B-B14F-4D97-AF65-F5344CB8AC3E}">
        <p14:creationId xmlns:p14="http://schemas.microsoft.com/office/powerpoint/2010/main" val="2521368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0257BB-4A32-0E20-7F3B-76CD8F028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2A9946-A455-9196-099E-3AEAA46098CB}"/>
              </a:ext>
            </a:extLst>
          </p:cNvPr>
          <p:cNvSpPr/>
          <p:nvPr/>
        </p:nvSpPr>
        <p:spPr>
          <a:xfrm>
            <a:off x="242887" y="142807"/>
            <a:ext cx="11706226" cy="6341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Luke 22:44  And being in </a:t>
            </a:r>
            <a:r>
              <a:rPr kumimoji="0" lang="en-US" sz="6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agony he prayed more earnestly</a:t>
            </a:r>
            <a:r>
              <a:rPr kumimoji="0" lang="en-US" sz="6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and </a:t>
            </a:r>
            <a:r>
              <a:rPr kumimoji="0" lang="en-US" sz="64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 sweat</a:t>
            </a:r>
            <a:r>
              <a:rPr kumimoji="0" lang="en-US" sz="6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was as it were great drops of blood falling down to the ground.</a:t>
            </a:r>
          </a:p>
        </p:txBody>
      </p:sp>
    </p:spTree>
    <p:extLst>
      <p:ext uri="{BB962C8B-B14F-4D97-AF65-F5344CB8AC3E}">
        <p14:creationId xmlns:p14="http://schemas.microsoft.com/office/powerpoint/2010/main" val="3825125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E24A05-15D4-58A8-6B61-680D6CB88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DC030C-2099-89D4-620B-999CDB55CFBE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5:3  My voice shalt thou hear in the morning, O Lord; in the morning will I direct my prayer unto thee, and will look up.</a:t>
            </a:r>
          </a:p>
        </p:txBody>
      </p:sp>
    </p:spTree>
    <p:extLst>
      <p:ext uri="{BB962C8B-B14F-4D97-AF65-F5344CB8AC3E}">
        <p14:creationId xmlns:p14="http://schemas.microsoft.com/office/powerpoint/2010/main" val="2565791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64D94D-2C42-2BAB-66D3-0E991705B6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C67AF-FC9A-4D77-590A-3A39A3468E0C}"/>
              </a:ext>
            </a:extLst>
          </p:cNvPr>
          <p:cNvSpPr/>
          <p:nvPr/>
        </p:nvSpPr>
        <p:spPr>
          <a:xfrm>
            <a:off x="242887" y="142807"/>
            <a:ext cx="11706226" cy="4476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4:6  Be careful for nothing; but in every thing by prayer and supplication with thanksgiving let your requests be made known unto God.</a:t>
            </a:r>
          </a:p>
        </p:txBody>
      </p:sp>
    </p:spTree>
    <p:extLst>
      <p:ext uri="{BB962C8B-B14F-4D97-AF65-F5344CB8AC3E}">
        <p14:creationId xmlns:p14="http://schemas.microsoft.com/office/powerpoint/2010/main" val="784970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39A16D-74B5-8E08-F277-4FE6D7CA9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C7676C-79B3-E453-1240-AD99EA8814E0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Romans 4:5  But to him that worketh not, but believeth on him that justifieth the ungodly, his faith is counted for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4105959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B5F9A6-1F5B-155E-2B0F-3E2B71D4E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8B51B5-B280-71F3-04F5-C4372BAC94D6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1:12  But as many as received him, to them gave he power to become the sons of God, even to them that believe on his name:</a:t>
            </a:r>
          </a:p>
        </p:txBody>
      </p:sp>
    </p:spTree>
    <p:extLst>
      <p:ext uri="{BB962C8B-B14F-4D97-AF65-F5344CB8AC3E}">
        <p14:creationId xmlns:p14="http://schemas.microsoft.com/office/powerpoint/2010/main" val="3161162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A82B3D-44E6-25EA-2B9A-51741F0C70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58EF86-C1F4-D670-CEE1-0117545E2DB0}"/>
              </a:ext>
            </a:extLst>
          </p:cNvPr>
          <p:cNvSpPr/>
          <p:nvPr/>
        </p:nvSpPr>
        <p:spPr>
          <a:xfrm>
            <a:off x="242887" y="142807"/>
            <a:ext cx="11706226" cy="475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6:47  Verily, verily, I say unto you, He that believeth on me hath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3567450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4632"/>
            <a:ext cx="12192000" cy="4356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the Sermon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Work of Prayer: What the Bible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Really Says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254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Titus 3:8  This is a faithful saying, and these things I will that thou affirm constantly, that they which have believed in God might be careful to maintain good works. These things are good and profitable unto men.</a:t>
            </a:r>
          </a:p>
        </p:txBody>
      </p:sp>
    </p:spTree>
    <p:extLst>
      <p:ext uri="{BB962C8B-B14F-4D97-AF65-F5344CB8AC3E}">
        <p14:creationId xmlns:p14="http://schemas.microsoft.com/office/powerpoint/2010/main" val="97872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68925"/>
            <a:ext cx="11706226" cy="2635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Thessalonians 5:17  Pray without ceasing.</a:t>
            </a:r>
          </a:p>
        </p:txBody>
      </p:sp>
    </p:spTree>
    <p:extLst>
      <p:ext uri="{BB962C8B-B14F-4D97-AF65-F5344CB8AC3E}">
        <p14:creationId xmlns:p14="http://schemas.microsoft.com/office/powerpoint/2010/main" val="141153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57D128-C38E-2983-FF63-E07E78F62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7CD672-CE27-9420-5078-98048C91D0E6}"/>
              </a:ext>
            </a:extLst>
          </p:cNvPr>
          <p:cNvSpPr/>
          <p:nvPr/>
        </p:nvSpPr>
        <p:spPr>
          <a:xfrm>
            <a:off x="242887" y="142807"/>
            <a:ext cx="11706226" cy="2987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Colossians 4:2  Continue in prayer, and watch in the same with thanksgiving;</a:t>
            </a:r>
          </a:p>
        </p:txBody>
      </p:sp>
    </p:spTree>
    <p:extLst>
      <p:ext uri="{BB962C8B-B14F-4D97-AF65-F5344CB8AC3E}">
        <p14:creationId xmlns:p14="http://schemas.microsoft.com/office/powerpoint/2010/main" val="83673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203770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Luke 18:1  And he spake a parable unto them to this end, that men ought always to pray, and not to faint;</a:t>
            </a:r>
          </a:p>
        </p:txBody>
      </p:sp>
    </p:spTree>
    <p:extLst>
      <p:ext uri="{BB962C8B-B14F-4D97-AF65-F5344CB8AC3E}">
        <p14:creationId xmlns:p14="http://schemas.microsoft.com/office/powerpoint/2010/main" val="121088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60225"/>
            <a:ext cx="11706226" cy="436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119:172  My tongue shall speak of thy word: for all thy commandments are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18805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30E2A7-31B2-E886-0E5C-E5AC1465F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585F35-AED2-EE85-F640-08BB1DD4EE1D}"/>
              </a:ext>
            </a:extLst>
          </p:cNvPr>
          <p:cNvSpPr/>
          <p:nvPr/>
        </p:nvSpPr>
        <p:spPr>
          <a:xfrm>
            <a:off x="242887" y="142807"/>
            <a:ext cx="11706226" cy="6537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Thessalonians 1:8  In flaming fire taking vengeance on them that know not God, and that obey not the gospel of our Lord Jesus Christ:</a:t>
            </a:r>
          </a:p>
        </p:txBody>
      </p:sp>
    </p:spTree>
    <p:extLst>
      <p:ext uri="{BB962C8B-B14F-4D97-AF65-F5344CB8AC3E}">
        <p14:creationId xmlns:p14="http://schemas.microsoft.com/office/powerpoint/2010/main" val="3082734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98501</TotalTime>
  <Words>695</Words>
  <Application>Microsoft Office PowerPoint</Application>
  <PresentationFormat>Widescreen</PresentationFormat>
  <Paragraphs>35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Joshua Tapp</cp:lastModifiedBy>
  <cp:revision>629</cp:revision>
  <cp:lastPrinted>2020-01-28T17:57:24Z</cp:lastPrinted>
  <dcterms:created xsi:type="dcterms:W3CDTF">2019-08-31T20:33:16Z</dcterms:created>
  <dcterms:modified xsi:type="dcterms:W3CDTF">2025-06-14T04:01:46Z</dcterms:modified>
</cp:coreProperties>
</file>