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764" r:id="rId2"/>
    <p:sldId id="884" r:id="rId3"/>
    <p:sldId id="829" r:id="rId4"/>
    <p:sldId id="863" r:id="rId5"/>
    <p:sldId id="865" r:id="rId6"/>
    <p:sldId id="903" r:id="rId7"/>
    <p:sldId id="866" r:id="rId8"/>
    <p:sldId id="831" r:id="rId9"/>
    <p:sldId id="922" r:id="rId10"/>
    <p:sldId id="923" r:id="rId11"/>
    <p:sldId id="924" r:id="rId12"/>
    <p:sldId id="925" r:id="rId13"/>
    <p:sldId id="918" r:id="rId14"/>
    <p:sldId id="919" r:id="rId15"/>
    <p:sldId id="920" r:id="rId16"/>
    <p:sldId id="926" r:id="rId17"/>
    <p:sldId id="927" r:id="rId18"/>
    <p:sldId id="928" r:id="rId19"/>
    <p:sldId id="929" r:id="rId20"/>
    <p:sldId id="930" r:id="rId21"/>
    <p:sldId id="931" r:id="rId22"/>
    <p:sldId id="932" r:id="rId23"/>
    <p:sldId id="933" r:id="rId24"/>
    <p:sldId id="934" r:id="rId25"/>
    <p:sldId id="935" r:id="rId26"/>
    <p:sldId id="936" r:id="rId27"/>
    <p:sldId id="937" r:id="rId28"/>
    <p:sldId id="793" r:id="rId29"/>
  </p:sldIdLst>
  <p:sldSz cx="12192000" cy="6858000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FDB9"/>
    <a:srgbClr val="99FF33"/>
    <a:srgbClr val="FF9900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53" autoAdjust="0"/>
    <p:restoredTop sz="94660"/>
  </p:normalViewPr>
  <p:slideViewPr>
    <p:cSldViewPr snapToGrid="0">
      <p:cViewPr varScale="1">
        <p:scale>
          <a:sx n="34" d="100"/>
          <a:sy n="34" d="100"/>
        </p:scale>
        <p:origin x="66" y="14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CB30F-22F0-4C62-BDD3-2949EA4DFCF9}" type="datetimeFigureOut">
              <a:rPr lang="en-US" smtClean="0"/>
              <a:t>6/14/2025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06F4D-05AF-40BD-A504-F8A87CE407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127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CB30F-22F0-4C62-BDD3-2949EA4DFCF9}" type="datetimeFigureOut">
              <a:rPr lang="en-US" smtClean="0"/>
              <a:t>6/14/2025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06F4D-05AF-40BD-A504-F8A87CE407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541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CB30F-22F0-4C62-BDD3-2949EA4DFCF9}" type="datetimeFigureOut">
              <a:rPr lang="en-US" smtClean="0"/>
              <a:t>6/14/2025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06F4D-05AF-40BD-A504-F8A87CE407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600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CB30F-22F0-4C62-BDD3-2949EA4DFCF9}" type="datetimeFigureOut">
              <a:rPr lang="en-US" smtClean="0"/>
              <a:t>6/14/2025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06F4D-05AF-40BD-A504-F8A87CE407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783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CB30F-22F0-4C62-BDD3-2949EA4DFCF9}" type="datetimeFigureOut">
              <a:rPr lang="en-US" smtClean="0"/>
              <a:t>6/14/2025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06F4D-05AF-40BD-A504-F8A87CE407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164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CB30F-22F0-4C62-BDD3-2949EA4DFCF9}" type="datetimeFigureOut">
              <a:rPr lang="en-US" smtClean="0"/>
              <a:t>6/14/2025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06F4D-05AF-40BD-A504-F8A87CE407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812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CB30F-22F0-4C62-BDD3-2949EA4DFCF9}" type="datetimeFigureOut">
              <a:rPr lang="en-US" smtClean="0"/>
              <a:t>6/14/2025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06F4D-05AF-40BD-A504-F8A87CE407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664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CB30F-22F0-4C62-BDD3-2949EA4DFCF9}" type="datetimeFigureOut">
              <a:rPr lang="en-US" smtClean="0"/>
              <a:t>6/14/2025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06F4D-05AF-40BD-A504-F8A87CE407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585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CB30F-22F0-4C62-BDD3-2949EA4DFCF9}" type="datetimeFigureOut">
              <a:rPr lang="en-US" smtClean="0"/>
              <a:t>6/14/2025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06F4D-05AF-40BD-A504-F8A87CE407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962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CB30F-22F0-4C62-BDD3-2949EA4DFCF9}" type="datetimeFigureOut">
              <a:rPr lang="en-US" smtClean="0"/>
              <a:t>6/14/2025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06F4D-05AF-40BD-A504-F8A87CE407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896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CB30F-22F0-4C62-BDD3-2949EA4DFCF9}" type="datetimeFigureOut">
              <a:rPr lang="en-US" smtClean="0"/>
              <a:t>6/14/2025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06F4D-05AF-40BD-A504-F8A87CE407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284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ECB30F-22F0-4C62-BDD3-2949EA4DFCF9}" type="datetimeFigureOut">
              <a:rPr lang="en-US" smtClean="0"/>
              <a:t>6/14/2025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506F4D-05AF-40BD-A504-F8A87CE407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3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truewordsbaptist.org/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638705"/>
            <a:ext cx="12192000" cy="37035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Sunday Evening</a:t>
            </a:r>
            <a:endParaRPr kumimoji="0" lang="en-US" sz="9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glow rad="63500">
                  <a:prstClr val="white">
                    <a:lumMod val="85000"/>
                    <a:alpha val="40000"/>
                  </a:prstClr>
                </a:glow>
              </a:effectLst>
              <a:uLnTx/>
              <a:uFillTx/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6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Colossions 4:12</a:t>
            </a:r>
            <a:endParaRPr kumimoji="0" lang="en-US" sz="36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>
                <a:glow rad="63500">
                  <a:prstClr val="white">
                    <a:lumMod val="85000"/>
                    <a:alpha val="40000"/>
                  </a:prstClr>
                </a:glow>
              </a:effectLst>
              <a:uLnTx/>
              <a:uFillTx/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Joshua </a:t>
            </a:r>
            <a:r>
              <a: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Tapp</a:t>
            </a:r>
            <a:endParaRPr kumimoji="0" lang="en-US" sz="7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glow rad="63500">
                  <a:prstClr val="white">
                    <a:lumMod val="85000"/>
                    <a:alpha val="40000"/>
                  </a:prstClr>
                </a:glow>
              </a:effectLst>
              <a:uLnTx/>
              <a:uFillTx/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7A358A1-19F2-41B6-F88E-8012291476F2}"/>
              </a:ext>
            </a:extLst>
          </p:cNvPr>
          <p:cNvSpPr txBox="1"/>
          <p:nvPr/>
        </p:nvSpPr>
        <p:spPr>
          <a:xfrm>
            <a:off x="0" y="6361529"/>
            <a:ext cx="1219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True Words Baptist Church – 1377 S. 20</a:t>
            </a:r>
            <a:r>
              <a:rPr kumimoji="0" lang="en-US" sz="2000" b="1" i="0" u="none" strike="noStrike" kern="120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th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 St. Louisville, KY – TrueWordsBaptist.org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98B788B-7276-D334-58CD-330BCE6447A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7240" y="294246"/>
            <a:ext cx="3017520" cy="7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25881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6912A958-B1F8-5F2C-9316-F896F27742B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9AAB8F3-F5A2-25C7-4EF0-89E284C110F8}"/>
              </a:ext>
            </a:extLst>
          </p:cNvPr>
          <p:cNvSpPr/>
          <p:nvPr/>
        </p:nvSpPr>
        <p:spPr>
          <a:xfrm>
            <a:off x="242887" y="142807"/>
            <a:ext cx="11706226" cy="54504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Romans 10:10  For with the heart man believeth unto righteousness; and with the mouth confession is made unto salvation.</a:t>
            </a:r>
          </a:p>
        </p:txBody>
      </p:sp>
    </p:spTree>
    <p:extLst>
      <p:ext uri="{BB962C8B-B14F-4D97-AF65-F5344CB8AC3E}">
        <p14:creationId xmlns:p14="http://schemas.microsoft.com/office/powerpoint/2010/main" val="9694373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0F076F84-AC9C-14F9-9DEA-78F75631B64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071ABBF-3279-3C9B-FD37-5E4EFD4B4CC0}"/>
              </a:ext>
            </a:extLst>
          </p:cNvPr>
          <p:cNvSpPr/>
          <p:nvPr/>
        </p:nvSpPr>
        <p:spPr>
          <a:xfrm>
            <a:off x="242887" y="107971"/>
            <a:ext cx="11706226" cy="65372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Romans 4:5  But to him that worketh not, but believeth on him that justifieth the ungodly, his faith is counted for righteousness.</a:t>
            </a:r>
          </a:p>
        </p:txBody>
      </p:sp>
    </p:spTree>
    <p:extLst>
      <p:ext uri="{BB962C8B-B14F-4D97-AF65-F5344CB8AC3E}">
        <p14:creationId xmlns:p14="http://schemas.microsoft.com/office/powerpoint/2010/main" val="39724343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D9CA86EB-445A-AF64-FA5E-3D732ECB53D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8F4C2E1-1095-CA33-01DD-CB042706E8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1196285"/>
            <a:ext cx="7315200" cy="4465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48954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46C74445-3206-D34F-073F-4AB4F3ADB42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6A775DC-995A-6B25-D3AC-3CA743E190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" y="1673926"/>
            <a:ext cx="11155680" cy="3510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53774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D6F1A303-EE7B-291A-C2D1-C033DDF7435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0B2012D-A42E-8E6C-86F1-9CF3588234DE}"/>
              </a:ext>
            </a:extLst>
          </p:cNvPr>
          <p:cNvSpPr/>
          <p:nvPr/>
        </p:nvSpPr>
        <p:spPr>
          <a:xfrm>
            <a:off x="242887" y="99262"/>
            <a:ext cx="11706226" cy="67108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Colossians 4:12  Epaphras, who is one of you, a servant of Christ, saluteth you, always </a:t>
            </a:r>
            <a:r>
              <a:rPr kumimoji="0" lang="en-US" sz="5800" b="1" i="0" u="sng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labouring fervently for you in prayers</a:t>
            </a:r>
            <a:r>
              <a:rPr kumimoji="0" lang="en-US" sz="5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that ye may stand perfect and complete in all the will of God.</a:t>
            </a:r>
          </a:p>
        </p:txBody>
      </p:sp>
    </p:spTree>
    <p:extLst>
      <p:ext uri="{BB962C8B-B14F-4D97-AF65-F5344CB8AC3E}">
        <p14:creationId xmlns:p14="http://schemas.microsoft.com/office/powerpoint/2010/main" val="42176211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E7CA6306-A727-0249-A737-13B89D117AA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D2DB0FC-36B2-96D9-7CD8-B822FE7A2EAE}"/>
              </a:ext>
            </a:extLst>
          </p:cNvPr>
          <p:cNvSpPr/>
          <p:nvPr/>
        </p:nvSpPr>
        <p:spPr>
          <a:xfrm>
            <a:off x="242887" y="142807"/>
            <a:ext cx="11706226" cy="575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Romans 15:30  Now I beseech you, brethren, for the Lord Jesus Christ's sake, and for the love of the Spirit, that ye </a:t>
            </a:r>
            <a:r>
              <a:rPr kumimoji="0" lang="en-US" sz="5800" b="1" i="0" u="sng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strive together with me in your prayers</a:t>
            </a:r>
            <a:r>
              <a:rPr kumimoji="0" lang="en-US" sz="5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to God for me;</a:t>
            </a:r>
          </a:p>
        </p:txBody>
      </p:sp>
    </p:spTree>
    <p:extLst>
      <p:ext uri="{BB962C8B-B14F-4D97-AF65-F5344CB8AC3E}">
        <p14:creationId xmlns:p14="http://schemas.microsoft.com/office/powerpoint/2010/main" val="12596632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1FD59047-3ED0-87D8-F5CB-1EB1A9A6DE6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B6D5474-18C1-D258-D3E6-13D6585A6AD7}"/>
              </a:ext>
            </a:extLst>
          </p:cNvPr>
          <p:cNvSpPr/>
          <p:nvPr/>
        </p:nvSpPr>
        <p:spPr>
          <a:xfrm>
            <a:off x="242887" y="142807"/>
            <a:ext cx="11706226" cy="56126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Psalm 141:2  Let my prayer be set forth before thee as </a:t>
            </a:r>
            <a:r>
              <a:rPr kumimoji="0" lang="en-US" sz="6800" b="1" i="0" u="sng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incense</a:t>
            </a:r>
            <a:r>
              <a:rPr kumimoji="0" lang="en-US" sz="6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and the lifting up of my hands as the evening </a:t>
            </a:r>
            <a:r>
              <a:rPr kumimoji="0" lang="en-US" sz="6800" b="1" i="0" u="sng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sacrifice</a:t>
            </a:r>
            <a:r>
              <a:rPr kumimoji="0" lang="en-US" sz="6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451159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597E2F2D-CDDD-1889-88BA-2381388C507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A7A1206-1F3D-D7A1-5510-1C574FE5D9BB}"/>
              </a:ext>
            </a:extLst>
          </p:cNvPr>
          <p:cNvSpPr/>
          <p:nvPr/>
        </p:nvSpPr>
        <p:spPr>
          <a:xfrm>
            <a:off x="242887" y="142807"/>
            <a:ext cx="11706226" cy="65372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Hebrews 13:15  By him therefore let us offer the </a:t>
            </a:r>
            <a:r>
              <a:rPr kumimoji="0" lang="en-US" sz="6600" b="1" i="0" u="sng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sacrifice</a:t>
            </a:r>
            <a:r>
              <a:rPr kumimoji="0" lang="en-US" sz="66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of praise to God continually, that is, the </a:t>
            </a:r>
            <a:r>
              <a:rPr kumimoji="0" lang="en-US" sz="6600" b="1" i="0" u="sng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fruit of our lips</a:t>
            </a:r>
            <a:r>
              <a:rPr kumimoji="0" lang="en-US" sz="66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giving thanks to his name.</a:t>
            </a:r>
          </a:p>
        </p:txBody>
      </p:sp>
    </p:spTree>
    <p:extLst>
      <p:ext uri="{BB962C8B-B14F-4D97-AF65-F5344CB8AC3E}">
        <p14:creationId xmlns:p14="http://schemas.microsoft.com/office/powerpoint/2010/main" val="8369699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0E2C8A9B-E9C5-1F8E-BF50-33D3CC3BAAB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CDE8AF9-C3E1-B058-3FC5-D6A1BD44029A}"/>
              </a:ext>
            </a:extLst>
          </p:cNvPr>
          <p:cNvSpPr/>
          <p:nvPr/>
        </p:nvSpPr>
        <p:spPr>
          <a:xfrm>
            <a:off x="242887" y="142807"/>
            <a:ext cx="11706226" cy="53653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 Peter 2:5  Ye also, as lively stones, are built up a spiritual house, an holy priesthood, to offer up </a:t>
            </a:r>
            <a:r>
              <a:rPr kumimoji="0" lang="en-US" sz="5400" b="1" i="0" u="sng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spiritual sacrifices</a:t>
            </a: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acceptable to God by Jesus Christ.</a:t>
            </a:r>
          </a:p>
        </p:txBody>
      </p:sp>
    </p:spTree>
    <p:extLst>
      <p:ext uri="{BB962C8B-B14F-4D97-AF65-F5344CB8AC3E}">
        <p14:creationId xmlns:p14="http://schemas.microsoft.com/office/powerpoint/2010/main" val="27638398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251E313E-B277-ADA1-AF3D-C3C92D461B9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348DF48-BA05-14DD-8645-B18DFE8E9D5E}"/>
              </a:ext>
            </a:extLst>
          </p:cNvPr>
          <p:cNvSpPr/>
          <p:nvPr/>
        </p:nvSpPr>
        <p:spPr>
          <a:xfrm>
            <a:off x="242887" y="142807"/>
            <a:ext cx="11706226" cy="43636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Acts 6:4  But we will </a:t>
            </a:r>
            <a:r>
              <a:rPr kumimoji="0" lang="en-US" sz="6600" b="1" i="0" u="sng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give ourselves continually to prayer</a:t>
            </a:r>
            <a:r>
              <a:rPr kumimoji="0" lang="en-US" sz="66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and to the ministry of the word.</a:t>
            </a:r>
          </a:p>
        </p:txBody>
      </p:sp>
    </p:spTree>
    <p:extLst>
      <p:ext uri="{BB962C8B-B14F-4D97-AF65-F5344CB8AC3E}">
        <p14:creationId xmlns:p14="http://schemas.microsoft.com/office/powerpoint/2010/main" val="37116446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08634D57-D2A9-6E57-0378-4B4F57557DF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E05043C-7DCC-D73E-E76A-ACEB295A4F5D}"/>
              </a:ext>
            </a:extLst>
          </p:cNvPr>
          <p:cNvSpPr/>
          <p:nvPr/>
        </p:nvSpPr>
        <p:spPr>
          <a:xfrm>
            <a:off x="242887" y="167753"/>
            <a:ext cx="11706226" cy="6482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6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Colossians 4:12   Epaphras, who is one of you, a servant of Christ, saluteth you, </a:t>
            </a:r>
            <a:r>
              <a:rPr kumimoji="0" lang="en-US" sz="5600" b="1" i="0" u="sng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always labouring fervently for you in prayers</a:t>
            </a:r>
            <a:r>
              <a:rPr kumimoji="0" lang="en-US" sz="56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that ye may stand perfect and complete in all the will of God.</a:t>
            </a:r>
          </a:p>
        </p:txBody>
      </p:sp>
    </p:spTree>
    <p:extLst>
      <p:ext uri="{BB962C8B-B14F-4D97-AF65-F5344CB8AC3E}">
        <p14:creationId xmlns:p14="http://schemas.microsoft.com/office/powerpoint/2010/main" val="28219261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18A7ACED-0888-FD2D-EB3E-814DCCD4D5F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97C32D8-83A4-B5C2-D676-A14A8690173C}"/>
              </a:ext>
            </a:extLst>
          </p:cNvPr>
          <p:cNvSpPr/>
          <p:nvPr/>
        </p:nvSpPr>
        <p:spPr>
          <a:xfrm>
            <a:off x="242887" y="142807"/>
            <a:ext cx="11706226" cy="61467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2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Ephesians 6:18  Praying always with all prayer and supplication in the Spirit, and watching thereunto with all perseverance and supplication for all saints;</a:t>
            </a:r>
          </a:p>
        </p:txBody>
      </p:sp>
    </p:spTree>
    <p:extLst>
      <p:ext uri="{BB962C8B-B14F-4D97-AF65-F5344CB8AC3E}">
        <p14:creationId xmlns:p14="http://schemas.microsoft.com/office/powerpoint/2010/main" val="8588336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5DC39708-EAAC-5B60-1984-C44FDB01B38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3720212-8293-010A-1FA3-82CF3E674271}"/>
              </a:ext>
            </a:extLst>
          </p:cNvPr>
          <p:cNvSpPr/>
          <p:nvPr/>
        </p:nvSpPr>
        <p:spPr>
          <a:xfrm>
            <a:off x="242887" y="142807"/>
            <a:ext cx="11706226" cy="65372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 Corinthians 10:4  (For the </a:t>
            </a:r>
            <a:r>
              <a:rPr kumimoji="0" lang="en-US" sz="6600" b="1" i="0" u="sng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weapons of our warfare</a:t>
            </a:r>
            <a:r>
              <a:rPr kumimoji="0" lang="en-US" sz="66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are not carnal, but mighty through God to the pulling down of strong holds;)</a:t>
            </a:r>
          </a:p>
        </p:txBody>
      </p:sp>
    </p:spTree>
    <p:extLst>
      <p:ext uri="{BB962C8B-B14F-4D97-AF65-F5344CB8AC3E}">
        <p14:creationId xmlns:p14="http://schemas.microsoft.com/office/powerpoint/2010/main" val="252136839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870257BB-4A32-0E20-7F3B-76CD8F028D4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02A9946-A455-9196-099E-3AEAA46098CB}"/>
              </a:ext>
            </a:extLst>
          </p:cNvPr>
          <p:cNvSpPr/>
          <p:nvPr/>
        </p:nvSpPr>
        <p:spPr>
          <a:xfrm>
            <a:off x="242887" y="142807"/>
            <a:ext cx="11706226" cy="63418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Luke 22:44  And being in </a:t>
            </a:r>
            <a:r>
              <a:rPr kumimoji="0" lang="en-US" sz="6400" b="1" i="0" u="sng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 agony he prayed more earnestly</a:t>
            </a:r>
            <a:r>
              <a:rPr kumimoji="0" lang="en-US" sz="6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and </a:t>
            </a:r>
            <a:r>
              <a:rPr kumimoji="0" lang="en-US" sz="6400" b="1" i="0" u="sng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his sweat</a:t>
            </a:r>
            <a:r>
              <a:rPr kumimoji="0" lang="en-US" sz="6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was as it were great drops of blood falling down to the ground.</a:t>
            </a:r>
          </a:p>
        </p:txBody>
      </p:sp>
    </p:spTree>
    <p:extLst>
      <p:ext uri="{BB962C8B-B14F-4D97-AF65-F5344CB8AC3E}">
        <p14:creationId xmlns:p14="http://schemas.microsoft.com/office/powerpoint/2010/main" val="382512510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66E24A05-15D4-58A8-6B61-680D6CB888D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7DC030C-2099-89D4-620B-999CDB55CFBE}"/>
              </a:ext>
            </a:extLst>
          </p:cNvPr>
          <p:cNvSpPr/>
          <p:nvPr/>
        </p:nvSpPr>
        <p:spPr>
          <a:xfrm>
            <a:off x="242887" y="142807"/>
            <a:ext cx="11706226" cy="65372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Psalm 5:3  My voice shalt thou hear in the morning, O Lord; in the morning will I direct my prayer unto thee, and will look up.</a:t>
            </a:r>
          </a:p>
        </p:txBody>
      </p:sp>
    </p:spTree>
    <p:extLst>
      <p:ext uri="{BB962C8B-B14F-4D97-AF65-F5344CB8AC3E}">
        <p14:creationId xmlns:p14="http://schemas.microsoft.com/office/powerpoint/2010/main" val="256579181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8864D94D-2C42-2BAB-66D3-0E991705B63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C3C67AF-FC9A-4D77-590A-3A39A3468E0C}"/>
              </a:ext>
            </a:extLst>
          </p:cNvPr>
          <p:cNvSpPr/>
          <p:nvPr/>
        </p:nvSpPr>
        <p:spPr>
          <a:xfrm>
            <a:off x="242887" y="142807"/>
            <a:ext cx="11706226" cy="44762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Philippians 4:6  Be careful for nothing; but in every thing by prayer and supplication with thanksgiving let your requests be made known unto God.</a:t>
            </a:r>
          </a:p>
        </p:txBody>
      </p:sp>
    </p:spTree>
    <p:extLst>
      <p:ext uri="{BB962C8B-B14F-4D97-AF65-F5344CB8AC3E}">
        <p14:creationId xmlns:p14="http://schemas.microsoft.com/office/powerpoint/2010/main" val="78497060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A939A16D-74B5-8E08-F277-4FE6D7CA9E4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DC7676C-79B3-E453-1240-AD99EA8814E0}"/>
              </a:ext>
            </a:extLst>
          </p:cNvPr>
          <p:cNvSpPr/>
          <p:nvPr/>
        </p:nvSpPr>
        <p:spPr>
          <a:xfrm>
            <a:off x="242887" y="142807"/>
            <a:ext cx="11706226" cy="65372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Romans 4:5  But to him that worketh not, but believeth on him that justifieth the ungodly, his faith is counted for righteousness.</a:t>
            </a:r>
          </a:p>
        </p:txBody>
      </p:sp>
    </p:spTree>
    <p:extLst>
      <p:ext uri="{BB962C8B-B14F-4D97-AF65-F5344CB8AC3E}">
        <p14:creationId xmlns:p14="http://schemas.microsoft.com/office/powerpoint/2010/main" val="410595943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92B5F9A6-1F5B-155E-2B0F-3E2B71D4E69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08B51B5-B280-71F3-04F5-C4372BAC94D6}"/>
              </a:ext>
            </a:extLst>
          </p:cNvPr>
          <p:cNvSpPr/>
          <p:nvPr/>
        </p:nvSpPr>
        <p:spPr>
          <a:xfrm>
            <a:off x="242887" y="142807"/>
            <a:ext cx="11706226" cy="65372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John 1:12  But as many as received him, to them gave he power to become the sons of God, even to them that believe on his name:</a:t>
            </a:r>
          </a:p>
        </p:txBody>
      </p:sp>
    </p:spTree>
    <p:extLst>
      <p:ext uri="{BB962C8B-B14F-4D97-AF65-F5344CB8AC3E}">
        <p14:creationId xmlns:p14="http://schemas.microsoft.com/office/powerpoint/2010/main" val="316116223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79A82B3D-44E6-25EA-2B9A-51741F0C705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E58EF86-C1F4-D670-CEE1-0117545E2DB0}"/>
              </a:ext>
            </a:extLst>
          </p:cNvPr>
          <p:cNvSpPr/>
          <p:nvPr/>
        </p:nvSpPr>
        <p:spPr>
          <a:xfrm>
            <a:off x="242887" y="142807"/>
            <a:ext cx="11706226" cy="47520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John 6:47  Verily, verily, I say unto you, He that believeth on me hath everlasting life.</a:t>
            </a:r>
          </a:p>
        </p:txBody>
      </p:sp>
    </p:spTree>
    <p:extLst>
      <p:ext uri="{BB962C8B-B14F-4D97-AF65-F5344CB8AC3E}">
        <p14:creationId xmlns:p14="http://schemas.microsoft.com/office/powerpoint/2010/main" val="356745088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095432"/>
            <a:ext cx="12192000" cy="24702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Visit Us:</a:t>
            </a: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glow rad="63500">
                  <a:prstClr val="white">
                    <a:lumMod val="85000"/>
                    <a:alpha val="40000"/>
                  </a:prstClr>
                </a:glow>
              </a:effectLst>
              <a:uLnTx/>
              <a:uFillTx/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TrueWordsBaptist.org</a:t>
            </a:r>
            <a:endParaRPr kumimoji="0" lang="en-US" sz="7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glow rad="63500">
                  <a:prstClr val="white">
                    <a:lumMod val="85000"/>
                    <a:alpha val="40000"/>
                  </a:prstClr>
                </a:glow>
              </a:effectLst>
              <a:uLnTx/>
              <a:uFillTx/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7A358A1-19F2-41B6-F88E-8012291476F2}"/>
              </a:ext>
            </a:extLst>
          </p:cNvPr>
          <p:cNvSpPr txBox="1"/>
          <p:nvPr/>
        </p:nvSpPr>
        <p:spPr>
          <a:xfrm>
            <a:off x="0" y="6361529"/>
            <a:ext cx="1219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True Words Baptist Church – 1377 S. 20</a:t>
            </a:r>
            <a:r>
              <a:rPr kumimoji="0" lang="en-US" sz="2000" b="1" i="0" u="none" strike="noStrike" kern="120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th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 St. Louisville, KY – TrueWordsBaptist.org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98B788B-7276-D334-58CD-330BCE6447A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7240" y="294246"/>
            <a:ext cx="3017520" cy="7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38598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484632"/>
            <a:ext cx="12192000" cy="43568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Title of the Sermon</a:t>
            </a: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Work of Prayer: What the Bible</a:t>
            </a: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Really Says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7A358A1-19F2-41B6-F88E-8012291476F2}"/>
              </a:ext>
            </a:extLst>
          </p:cNvPr>
          <p:cNvSpPr txBox="1"/>
          <p:nvPr/>
        </p:nvSpPr>
        <p:spPr>
          <a:xfrm>
            <a:off x="0" y="6361529"/>
            <a:ext cx="1219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True Words Baptist Church – 1377 S. 20</a:t>
            </a:r>
            <a:r>
              <a:rPr kumimoji="0" lang="en-US" sz="2000" b="1" i="0" u="none" strike="noStrike" kern="120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th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 St. Louisville, KY – TrueWordsBaptist.org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98B788B-7276-D334-58CD-330BCE6447A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7240" y="294246"/>
            <a:ext cx="3017520" cy="7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39451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2887" y="142807"/>
            <a:ext cx="11706226" cy="6254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Titus 3:8  This is a faithful saying, and these things I will that thou affirm constantly, that they which have believed in God might be careful to maintain good works. These things are good and profitable unto men.</a:t>
            </a:r>
          </a:p>
        </p:txBody>
      </p:sp>
    </p:spTree>
    <p:extLst>
      <p:ext uri="{BB962C8B-B14F-4D97-AF65-F5344CB8AC3E}">
        <p14:creationId xmlns:p14="http://schemas.microsoft.com/office/powerpoint/2010/main" val="978729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2887" y="168925"/>
            <a:ext cx="11706226" cy="26351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 Thessalonians 5:17  Pray without ceasing.</a:t>
            </a:r>
          </a:p>
        </p:txBody>
      </p:sp>
    </p:spTree>
    <p:extLst>
      <p:ext uri="{BB962C8B-B14F-4D97-AF65-F5344CB8AC3E}">
        <p14:creationId xmlns:p14="http://schemas.microsoft.com/office/powerpoint/2010/main" val="14115383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457D128-C38E-2983-FF63-E07E78F6277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57CD672-CE27-9420-5078-98048C91D0E6}"/>
              </a:ext>
            </a:extLst>
          </p:cNvPr>
          <p:cNvSpPr/>
          <p:nvPr/>
        </p:nvSpPr>
        <p:spPr>
          <a:xfrm>
            <a:off x="242887" y="142807"/>
            <a:ext cx="11706226" cy="2987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Colossians 4:2  Continue in prayer, and watch in the same with thanksgiving;</a:t>
            </a:r>
          </a:p>
        </p:txBody>
      </p:sp>
    </p:spTree>
    <p:extLst>
      <p:ext uri="{BB962C8B-B14F-4D97-AF65-F5344CB8AC3E}">
        <p14:creationId xmlns:p14="http://schemas.microsoft.com/office/powerpoint/2010/main" val="8367397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2887" y="203770"/>
            <a:ext cx="11706226" cy="5937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Luke 18:1  And he spake a parable unto them to this end, that men ought always to pray, and not to faint;</a:t>
            </a:r>
          </a:p>
        </p:txBody>
      </p:sp>
    </p:spTree>
    <p:extLst>
      <p:ext uri="{BB962C8B-B14F-4D97-AF65-F5344CB8AC3E}">
        <p14:creationId xmlns:p14="http://schemas.microsoft.com/office/powerpoint/2010/main" val="12108847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2887" y="160225"/>
            <a:ext cx="11706226" cy="43636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Psalm 119:172  My tongue shall speak of thy word: for all thy commandments are righteousness.</a:t>
            </a:r>
          </a:p>
        </p:txBody>
      </p:sp>
    </p:spTree>
    <p:extLst>
      <p:ext uri="{BB962C8B-B14F-4D97-AF65-F5344CB8AC3E}">
        <p14:creationId xmlns:p14="http://schemas.microsoft.com/office/powerpoint/2010/main" val="1880566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A830E2A7-31B2-E886-0E5C-E5AC1465FC6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C585F35-AED2-EE85-F640-08BB1DD4EE1D}"/>
              </a:ext>
            </a:extLst>
          </p:cNvPr>
          <p:cNvSpPr/>
          <p:nvPr/>
        </p:nvSpPr>
        <p:spPr>
          <a:xfrm>
            <a:off x="242887" y="142807"/>
            <a:ext cx="11706226" cy="65372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 Thessalonians 1:8  In flaming fire taking vengeance on them that know not God, and that obey not the gospel of our Lord Jesus Christ:</a:t>
            </a:r>
          </a:p>
        </p:txBody>
      </p:sp>
    </p:spTree>
    <p:extLst>
      <p:ext uri="{BB962C8B-B14F-4D97-AF65-F5344CB8AC3E}">
        <p14:creationId xmlns:p14="http://schemas.microsoft.com/office/powerpoint/2010/main" val="30827345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98501</TotalTime>
  <Words>695</Words>
  <Application>Microsoft Office PowerPoint</Application>
  <PresentationFormat>Widescreen</PresentationFormat>
  <Paragraphs>35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3" baseType="lpstr">
      <vt:lpstr>Arial</vt:lpstr>
      <vt:lpstr>Calibri</vt:lpstr>
      <vt:lpstr>Calibri Light</vt:lpstr>
      <vt:lpstr>Georgia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joshwlc</dc:creator>
  <cp:lastModifiedBy>Joshua Tapp</cp:lastModifiedBy>
  <cp:revision>629</cp:revision>
  <cp:lastPrinted>2020-01-28T17:57:24Z</cp:lastPrinted>
  <dcterms:created xsi:type="dcterms:W3CDTF">2019-08-31T20:33:16Z</dcterms:created>
  <dcterms:modified xsi:type="dcterms:W3CDTF">2025-06-14T04:01:46Z</dcterms:modified>
</cp:coreProperties>
</file>