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15" r:id="rId3"/>
    <p:sldId id="848" r:id="rId4"/>
    <p:sldId id="849" r:id="rId5"/>
    <p:sldId id="765" r:id="rId6"/>
    <p:sldId id="766" r:id="rId7"/>
    <p:sldId id="850" r:id="rId8"/>
    <p:sldId id="851" r:id="rId9"/>
    <p:sldId id="852" r:id="rId10"/>
    <p:sldId id="853" r:id="rId11"/>
    <p:sldId id="854" r:id="rId12"/>
    <p:sldId id="855" r:id="rId13"/>
    <p:sldId id="856" r:id="rId14"/>
    <p:sldId id="857" r:id="rId15"/>
    <p:sldId id="858" r:id="rId16"/>
    <p:sldId id="861" r:id="rId17"/>
    <p:sldId id="859" r:id="rId18"/>
    <p:sldId id="860" r:id="rId19"/>
    <p:sldId id="865" r:id="rId20"/>
    <p:sldId id="862" r:id="rId21"/>
    <p:sldId id="863" r:id="rId22"/>
    <p:sldId id="864" r:id="rId23"/>
    <p:sldId id="866" r:id="rId24"/>
    <p:sldId id="867" r:id="rId25"/>
    <p:sldId id="868" r:id="rId26"/>
    <p:sldId id="869" r:id="rId27"/>
    <p:sldId id="870" r:id="rId28"/>
    <p:sldId id="871" r:id="rId29"/>
    <p:sldId id="872" r:id="rId30"/>
    <p:sldId id="873" r:id="rId31"/>
    <p:sldId id="874" r:id="rId32"/>
    <p:sldId id="875" r:id="rId33"/>
    <p:sldId id="876" r:id="rId34"/>
    <p:sldId id="877" r:id="rId35"/>
    <p:sldId id="878" r:id="rId36"/>
    <p:sldId id="879" r:id="rId37"/>
    <p:sldId id="880" r:id="rId38"/>
    <p:sldId id="881" r:id="rId39"/>
    <p:sldId id="882" r:id="rId40"/>
    <p:sldId id="883" r:id="rId41"/>
    <p:sldId id="884" r:id="rId42"/>
    <p:sldId id="885" r:id="rId43"/>
    <p:sldId id="886" r:id="rId44"/>
    <p:sldId id="887" r:id="rId45"/>
    <p:sldId id="888" r:id="rId46"/>
    <p:sldId id="793" r:id="rId47"/>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80" d="100"/>
          <a:sy n="80" d="100"/>
        </p:scale>
        <p:origin x="80" y="17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5/24/2025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5/24/2025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5/24/2025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5/24/2025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5/24/2025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5/24/2025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5/24/2025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346806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6:1-8</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Nathan Holmes</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8050B4B-86D0-8843-9799-5C9A587F753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1A8ABB7-0920-7E9E-99DB-E7A671BDBD43}"/>
              </a:ext>
            </a:extLst>
          </p:cNvPr>
          <p:cNvSpPr/>
          <p:nvPr/>
        </p:nvSpPr>
        <p:spPr>
          <a:xfrm>
            <a:off x="242887" y="142807"/>
            <a:ext cx="11706226" cy="6360074"/>
          </a:xfrm>
          <a:prstGeom prst="rect">
            <a:avLst/>
          </a:prstGeom>
        </p:spPr>
        <p:txBody>
          <a:bodyPr wrap="square">
            <a:spAutoFit/>
          </a:bodyPr>
          <a:lstStyle/>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 John 2:15-16   Love not the world, neither the things that are in the world. If any man love the world, the love of the Father is not in him.  16 For all that is in the world, the lust of the flesh, and the lust of the eyes, and the pride of life, is not of the Father, but is of the world.</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98523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EA71A19-3B7F-BB13-A0D1-8CE509D3EF8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6A13936-7F13-4FEF-94DA-398B31F3F20C}"/>
              </a:ext>
            </a:extLst>
          </p:cNvPr>
          <p:cNvSpPr/>
          <p:nvPr/>
        </p:nvSpPr>
        <p:spPr>
          <a:xfrm>
            <a:off x="242887" y="142807"/>
            <a:ext cx="11706226" cy="3198696"/>
          </a:xfrm>
          <a:prstGeom prst="rect">
            <a:avLst/>
          </a:prstGeom>
        </p:spPr>
        <p:txBody>
          <a:bodyPr wrap="square">
            <a:spAutoFit/>
          </a:bodyPr>
          <a:lstStyle/>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Proverbs 29:23   </a:t>
            </a:r>
          </a:p>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 man's </a:t>
            </a:r>
            <a:r>
              <a:rPr lang="en-US" sz="48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pride shall bring him low</a:t>
            </a: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but </a:t>
            </a:r>
            <a:r>
              <a:rPr lang="en-US" sz="48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honour</a:t>
            </a: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shall uphold the humble in spirit.</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4417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193D536-34CF-FC8D-68C2-92AF2F764D3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B9110C7-0271-574C-41BB-ADB94A9B694A}"/>
              </a:ext>
            </a:extLst>
          </p:cNvPr>
          <p:cNvSpPr/>
          <p:nvPr/>
        </p:nvSpPr>
        <p:spPr>
          <a:xfrm>
            <a:off x="242887" y="142807"/>
            <a:ext cx="11706226" cy="3989041"/>
          </a:xfrm>
          <a:prstGeom prst="rect">
            <a:avLst/>
          </a:prstGeom>
        </p:spPr>
        <p:txBody>
          <a:bodyPr wrap="square">
            <a:spAutoFit/>
          </a:bodyPr>
          <a:lstStyle/>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Proverbs 16:5   </a:t>
            </a:r>
          </a:p>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Every one that is </a:t>
            </a:r>
            <a:r>
              <a:rPr lang="en-US" sz="48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proud in heart</a:t>
            </a: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is an </a:t>
            </a:r>
            <a:r>
              <a:rPr lang="en-US" sz="48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abomination</a:t>
            </a: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to the LORD: though hand join in hand, he shall not be unpunished.</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23740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0D21F79-885F-653E-5C56-6014A03E2C2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27AE02E-B111-22BE-7776-B82709E70CA4}"/>
              </a:ext>
            </a:extLst>
          </p:cNvPr>
          <p:cNvSpPr/>
          <p:nvPr/>
        </p:nvSpPr>
        <p:spPr>
          <a:xfrm>
            <a:off x="242887" y="142807"/>
            <a:ext cx="11706226" cy="3587072"/>
          </a:xfrm>
          <a:prstGeom prst="rect">
            <a:avLst/>
          </a:prstGeom>
        </p:spPr>
        <p:txBody>
          <a:bodyPr wrap="square">
            <a:spAutoFit/>
          </a:bodyPr>
          <a:lstStyle/>
          <a:p>
            <a:pPr lvl="0" algn="just">
              <a:lnSpc>
                <a:spcPct val="107000"/>
              </a:lnSpc>
              <a:defRPr/>
            </a:pP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Proverbs 16:18   </a:t>
            </a:r>
          </a:p>
          <a:p>
            <a:pPr lvl="0" algn="just">
              <a:lnSpc>
                <a:spcPct val="107000"/>
              </a:lnSpc>
              <a:defRPr/>
            </a:pPr>
            <a:r>
              <a:rPr lang="en-US" sz="5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Pride</a:t>
            </a: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t>
            </a:r>
            <a:r>
              <a:rPr lang="en-US" sz="54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goeth</a:t>
            </a: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before </a:t>
            </a:r>
            <a:r>
              <a:rPr lang="en-US" sz="5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destruction</a:t>
            </a: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an haughty spirit before a fall.</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59980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21B1666-9BD4-FA0F-F92E-FA728DB61FB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B42BF31-EF99-22F0-8B99-D44E2231D6A8}"/>
              </a:ext>
            </a:extLst>
          </p:cNvPr>
          <p:cNvSpPr/>
          <p:nvPr/>
        </p:nvSpPr>
        <p:spPr>
          <a:xfrm>
            <a:off x="242887" y="142807"/>
            <a:ext cx="11706226" cy="3587072"/>
          </a:xfrm>
          <a:prstGeom prst="rect">
            <a:avLst/>
          </a:prstGeom>
        </p:spPr>
        <p:txBody>
          <a:bodyPr wrap="square">
            <a:spAutoFit/>
          </a:bodyPr>
          <a:lstStyle/>
          <a:p>
            <a:pPr lvl="0" algn="just">
              <a:lnSpc>
                <a:spcPct val="107000"/>
              </a:lnSpc>
              <a:defRPr/>
            </a:pP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Psalm 12:3   </a:t>
            </a:r>
          </a:p>
          <a:p>
            <a:pPr lvl="0" algn="just">
              <a:lnSpc>
                <a:spcPct val="107000"/>
              </a:lnSpc>
              <a:defRPr/>
            </a:pP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LORD shall cut off all flattering lips, and the tongue that </a:t>
            </a:r>
            <a:r>
              <a:rPr lang="en-US" sz="5400" b="1" u="sng"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speaketh</a:t>
            </a:r>
            <a:r>
              <a:rPr lang="en-US" sz="5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proud things</a:t>
            </a: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673624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87B8D91-461E-A30F-5601-A81D3CEC23E7}"/>
            </a:ext>
          </a:extLst>
        </p:cNvPr>
        <p:cNvGrpSpPr/>
        <p:nvPr/>
      </p:nvGrpSpPr>
      <p:grpSpPr>
        <a:xfrm>
          <a:off x="0" y="0"/>
          <a:ext cx="0" cy="0"/>
          <a:chOff x="0" y="0"/>
          <a:chExt cx="0" cy="0"/>
        </a:xfrm>
      </p:grpSpPr>
      <p:pic>
        <p:nvPicPr>
          <p:cNvPr id="4" name="Picture 3" descr="A screenshot of a cartoon of two people&#10;&#10;AI-generated content may be incorrect.">
            <a:extLst>
              <a:ext uri="{FF2B5EF4-FFF2-40B4-BE49-F238E27FC236}">
                <a16:creationId xmlns:a16="http://schemas.microsoft.com/office/drawing/2014/main" id="{3F0F87E7-62F3-EF99-FB4A-EEFE13A9FF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5070" y="0"/>
            <a:ext cx="10281859" cy="6858000"/>
          </a:xfrm>
          <a:prstGeom prst="rect">
            <a:avLst/>
          </a:prstGeom>
        </p:spPr>
      </p:pic>
    </p:spTree>
    <p:extLst>
      <p:ext uri="{BB962C8B-B14F-4D97-AF65-F5344CB8AC3E}">
        <p14:creationId xmlns:p14="http://schemas.microsoft.com/office/powerpoint/2010/main" val="3401813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24BCF0C-00D6-85B1-9411-65409B66DB3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F05B9E4-02C2-47EC-EBA8-6F57D539790B}"/>
              </a:ext>
            </a:extLst>
          </p:cNvPr>
          <p:cNvSpPr/>
          <p:nvPr/>
        </p:nvSpPr>
        <p:spPr>
          <a:xfrm>
            <a:off x="242887" y="142807"/>
            <a:ext cx="11706226" cy="5837817"/>
          </a:xfrm>
          <a:prstGeom prst="rect">
            <a:avLst/>
          </a:prstGeom>
        </p:spPr>
        <p:txBody>
          <a:bodyPr wrap="square">
            <a:spAutoFit/>
          </a:bodyPr>
          <a:lstStyle/>
          <a:p>
            <a:pPr lvl="0" algn="just">
              <a:lnSpc>
                <a:spcPct val="107000"/>
              </a:lnSpc>
              <a:defRPr/>
            </a:pP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6:16-18   Moreover when ye fast, be not, as the hypocrites, of a sad countenance: for they disfigure their faces, that they may </a:t>
            </a:r>
            <a:r>
              <a:rPr lang="en-US" sz="4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appear unto men to fast</a:t>
            </a: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Verily I say unto you, </a:t>
            </a:r>
            <a:r>
              <a:rPr lang="en-US" sz="4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They have their reward</a:t>
            </a: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17 But thou, when thou fastest, anoint thine head, and wash thy face;  </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08120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91AEA92-1937-EDC4-B34B-515D7B210FA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F86C843-3814-A580-2C86-C3DB477C1AC4}"/>
              </a:ext>
            </a:extLst>
          </p:cNvPr>
          <p:cNvSpPr/>
          <p:nvPr/>
        </p:nvSpPr>
        <p:spPr>
          <a:xfrm>
            <a:off x="242887" y="142807"/>
            <a:ext cx="11706226" cy="2939844"/>
          </a:xfrm>
          <a:prstGeom prst="rect">
            <a:avLst/>
          </a:prstGeom>
        </p:spPr>
        <p:txBody>
          <a:bodyPr wrap="square">
            <a:spAutoFit/>
          </a:bodyPr>
          <a:lstStyle/>
          <a:p>
            <a:pPr lvl="0" algn="just">
              <a:lnSpc>
                <a:spcPct val="107000"/>
              </a:lnSpc>
              <a:defRPr/>
            </a:pP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18 That thou appear not unto men to fast, but unto thy Father which is in secret: and thy Father, which </a:t>
            </a:r>
            <a:r>
              <a:rPr lang="en-US" sz="44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seeth</a:t>
            </a: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in secret, shall reward thee openly.</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64049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E72AB45-0676-8BD0-C679-19BA2DA1749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98AC72E-0319-33AD-7D6F-64D66DE185C6}"/>
              </a:ext>
            </a:extLst>
          </p:cNvPr>
          <p:cNvSpPr/>
          <p:nvPr/>
        </p:nvSpPr>
        <p:spPr>
          <a:xfrm>
            <a:off x="242887" y="142807"/>
            <a:ext cx="11706226" cy="4476225"/>
          </a:xfrm>
          <a:prstGeom prst="rect">
            <a:avLst/>
          </a:prstGeom>
        </p:spPr>
        <p:txBody>
          <a:bodyPr wrap="square">
            <a:spAutoFit/>
          </a:bodyPr>
          <a:lstStyle/>
          <a:p>
            <a:pPr lvl="0" algn="just">
              <a:lnSpc>
                <a:spcPct val="107000"/>
              </a:lnSpc>
              <a:defRPr/>
            </a:pP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Galatians 1:10   </a:t>
            </a:r>
          </a:p>
          <a:p>
            <a:pPr lvl="0" algn="just">
              <a:lnSpc>
                <a:spcPct val="107000"/>
              </a:lnSpc>
              <a:defRPr/>
            </a:pP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For do I now persuade men, or God? or </a:t>
            </a:r>
            <a:r>
              <a:rPr lang="en-US" sz="5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do I seek to please men</a:t>
            </a: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for if I yet pleased men, I should not be the servant of Christ.</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726310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9E0AF7D-DC45-D1D2-C8A9-31DDA52EA4B2}"/>
            </a:ext>
          </a:extLst>
        </p:cNvPr>
        <p:cNvGrpSpPr/>
        <p:nvPr/>
      </p:nvGrpSpPr>
      <p:grpSpPr>
        <a:xfrm>
          <a:off x="0" y="0"/>
          <a:ext cx="0" cy="0"/>
          <a:chOff x="0" y="0"/>
          <a:chExt cx="0" cy="0"/>
        </a:xfrm>
      </p:grpSpPr>
      <p:pic>
        <p:nvPicPr>
          <p:cNvPr id="4" name="Picture 3" descr="A person and person praying&#10;&#10;AI-generated content may be incorrect.">
            <a:extLst>
              <a:ext uri="{FF2B5EF4-FFF2-40B4-BE49-F238E27FC236}">
                <a16:creationId xmlns:a16="http://schemas.microsoft.com/office/drawing/2014/main" id="{42247FD7-05A2-6016-673A-7C1CFEB752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5070" y="0"/>
            <a:ext cx="10281859" cy="6858000"/>
          </a:xfrm>
          <a:prstGeom prst="rect">
            <a:avLst/>
          </a:prstGeom>
        </p:spPr>
      </p:pic>
    </p:spTree>
    <p:extLst>
      <p:ext uri="{BB962C8B-B14F-4D97-AF65-F5344CB8AC3E}">
        <p14:creationId xmlns:p14="http://schemas.microsoft.com/office/powerpoint/2010/main" val="841317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43966DB-612D-44CD-CE6A-F95838C735A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80D7F3A-2CCF-2C64-758B-EF766FC6F7E2}"/>
              </a:ext>
            </a:extLst>
          </p:cNvPr>
          <p:cNvSpPr/>
          <p:nvPr/>
        </p:nvSpPr>
        <p:spPr>
          <a:xfrm>
            <a:off x="242887" y="142807"/>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6:1-8   Take heed that ye do not your alms before men, to be seen of them: otherwise ye have no reward of your Father which is in heaven.  2 Therefore when thou </a:t>
            </a:r>
            <a:r>
              <a:rPr kumimoji="0" lang="en-US" sz="40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doest</a:t>
            </a: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thine alms, do not sound a trumpet before thee, as the hypocrites do in the synagogues and in the streets, that they may have glory of men. Verily I say unto you, They have their reward.  </a:t>
            </a:r>
          </a:p>
        </p:txBody>
      </p:sp>
    </p:spTree>
    <p:extLst>
      <p:ext uri="{BB962C8B-B14F-4D97-AF65-F5344CB8AC3E}">
        <p14:creationId xmlns:p14="http://schemas.microsoft.com/office/powerpoint/2010/main" val="3344361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4F4EC46-D9D4-72B8-E126-62F1803E7B1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511A6C9-FF4B-5938-2C03-50ECE3BA63CD}"/>
              </a:ext>
            </a:extLst>
          </p:cNvPr>
          <p:cNvSpPr/>
          <p:nvPr/>
        </p:nvSpPr>
        <p:spPr>
          <a:xfrm>
            <a:off x="242887" y="142807"/>
            <a:ext cx="11706226" cy="6360074"/>
          </a:xfrm>
          <a:prstGeom prst="rect">
            <a:avLst/>
          </a:prstGeom>
        </p:spPr>
        <p:txBody>
          <a:bodyPr wrap="square">
            <a:spAutoFit/>
          </a:bodyPr>
          <a:lstStyle/>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6:5   </a:t>
            </a:r>
          </a:p>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And when thou </a:t>
            </a:r>
            <a:r>
              <a:rPr lang="en-US" sz="48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prayest</a:t>
            </a: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thou shalt not be as the hypocrites are: for they love to pray standing in the synagogues and in the corners of the streets, that they </a:t>
            </a:r>
            <a:r>
              <a:rPr lang="en-US" sz="48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may be seen of men</a:t>
            </a: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Verily I say unto you, </a:t>
            </a:r>
            <a:r>
              <a:rPr lang="en-US" sz="48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They have their reward</a:t>
            </a: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470917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C7B159-49C8-DE74-70FC-51A4C7E3701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33D798-F85B-90C3-3F84-0936616EEBED}"/>
              </a:ext>
            </a:extLst>
          </p:cNvPr>
          <p:cNvSpPr/>
          <p:nvPr/>
        </p:nvSpPr>
        <p:spPr>
          <a:xfrm>
            <a:off x="242887" y="142807"/>
            <a:ext cx="11706226" cy="3989041"/>
          </a:xfrm>
          <a:prstGeom prst="rect">
            <a:avLst/>
          </a:prstGeom>
        </p:spPr>
        <p:txBody>
          <a:bodyPr wrap="square">
            <a:spAutoFit/>
          </a:bodyPr>
          <a:lstStyle/>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6:7   </a:t>
            </a:r>
          </a:p>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But when ye pray, use not vain repetitions, as the heathen do: for they think that they </a:t>
            </a:r>
            <a:r>
              <a:rPr lang="en-US" sz="48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shall be heard for their much speaking</a:t>
            </a: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941397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54035CF-2FBB-A1C8-09A2-5364582AA3B3}"/>
            </a:ext>
          </a:extLst>
        </p:cNvPr>
        <p:cNvGrpSpPr/>
        <p:nvPr/>
      </p:nvGrpSpPr>
      <p:grpSpPr>
        <a:xfrm>
          <a:off x="0" y="0"/>
          <a:ext cx="0" cy="0"/>
          <a:chOff x="0" y="0"/>
          <a:chExt cx="0" cy="0"/>
        </a:xfrm>
      </p:grpSpPr>
      <p:pic>
        <p:nvPicPr>
          <p:cNvPr id="4" name="Picture 3" descr="A person speaking into a microphone&#10;&#10;AI-generated content may be incorrect.">
            <a:extLst>
              <a:ext uri="{FF2B5EF4-FFF2-40B4-BE49-F238E27FC236}">
                <a16:creationId xmlns:a16="http://schemas.microsoft.com/office/drawing/2014/main" id="{D348ED8E-5862-40ED-F21E-C47FCBF580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5070" y="0"/>
            <a:ext cx="10281859" cy="6858000"/>
          </a:xfrm>
          <a:prstGeom prst="rect">
            <a:avLst/>
          </a:prstGeom>
        </p:spPr>
      </p:pic>
    </p:spTree>
    <p:extLst>
      <p:ext uri="{BB962C8B-B14F-4D97-AF65-F5344CB8AC3E}">
        <p14:creationId xmlns:p14="http://schemas.microsoft.com/office/powerpoint/2010/main" val="41475844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B8C89E1-9291-5F98-49B9-441A017FF9E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FDB2D0C-DF2B-3ED9-BD00-7B1299DA9ED7}"/>
              </a:ext>
            </a:extLst>
          </p:cNvPr>
          <p:cNvSpPr/>
          <p:nvPr/>
        </p:nvSpPr>
        <p:spPr>
          <a:xfrm>
            <a:off x="242887" y="142807"/>
            <a:ext cx="11706226" cy="3989041"/>
          </a:xfrm>
          <a:prstGeom prst="rect">
            <a:avLst/>
          </a:prstGeom>
        </p:spPr>
        <p:txBody>
          <a:bodyPr wrap="square">
            <a:spAutoFit/>
          </a:bodyPr>
          <a:lstStyle/>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Jeremiah 9:23-24   Thus saith the LORD, Let not the wise man glory in his wisdom, neither let the mighty man glory in his might, let not the rich man glory in his riches:</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207580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F152573-E3CC-9345-C19F-84CFDEC354C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9171F82-2528-BB06-D60F-E867DC6C202A}"/>
              </a:ext>
            </a:extLst>
          </p:cNvPr>
          <p:cNvSpPr/>
          <p:nvPr/>
        </p:nvSpPr>
        <p:spPr>
          <a:xfrm>
            <a:off x="242887" y="142807"/>
            <a:ext cx="11706226" cy="5569730"/>
          </a:xfrm>
          <a:prstGeom prst="rect">
            <a:avLst/>
          </a:prstGeom>
        </p:spPr>
        <p:txBody>
          <a:bodyPr wrap="square">
            <a:spAutoFit/>
          </a:bodyPr>
          <a:lstStyle/>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24 But let him that </a:t>
            </a:r>
            <a:r>
              <a:rPr lang="en-US" sz="48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glorieth</a:t>
            </a: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glory in this, that he </a:t>
            </a:r>
            <a:r>
              <a:rPr lang="en-US" sz="48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understandeth</a:t>
            </a: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a:t>
            </a:r>
            <a:r>
              <a:rPr lang="en-US" sz="48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knoweth</a:t>
            </a: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me, that I am the LORD which exercise lovingkindness, judgment, and righteousness, in the earth: for in these things I delight, saith the LORD.</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764860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A81B61E-84E2-A404-BB99-5E5E01B5193D}"/>
            </a:ext>
          </a:extLst>
        </p:cNvPr>
        <p:cNvGrpSpPr/>
        <p:nvPr/>
      </p:nvGrpSpPr>
      <p:grpSpPr>
        <a:xfrm>
          <a:off x="0" y="0"/>
          <a:ext cx="0" cy="0"/>
          <a:chOff x="0" y="0"/>
          <a:chExt cx="0" cy="0"/>
        </a:xfrm>
      </p:grpSpPr>
      <p:pic>
        <p:nvPicPr>
          <p:cNvPr id="3" name="Picture 2" descr="A person standing at a podium with hands around him&#10;&#10;AI-generated content may be incorrect.">
            <a:extLst>
              <a:ext uri="{FF2B5EF4-FFF2-40B4-BE49-F238E27FC236}">
                <a16:creationId xmlns:a16="http://schemas.microsoft.com/office/drawing/2014/main" id="{1E815478-4B7B-2483-A9ED-2DE1C98D38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5070" y="0"/>
            <a:ext cx="10281859" cy="6858000"/>
          </a:xfrm>
          <a:prstGeom prst="rect">
            <a:avLst/>
          </a:prstGeom>
        </p:spPr>
      </p:pic>
    </p:spTree>
    <p:extLst>
      <p:ext uri="{BB962C8B-B14F-4D97-AF65-F5344CB8AC3E}">
        <p14:creationId xmlns:p14="http://schemas.microsoft.com/office/powerpoint/2010/main" val="40119999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A284048-939E-82F6-337D-5B4364395A7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7C5FAAD-256D-C7D2-0F9C-FBA40DE51784}"/>
              </a:ext>
            </a:extLst>
          </p:cNvPr>
          <p:cNvSpPr/>
          <p:nvPr/>
        </p:nvSpPr>
        <p:spPr>
          <a:xfrm>
            <a:off x="242887" y="142807"/>
            <a:ext cx="11706226" cy="5837817"/>
          </a:xfrm>
          <a:prstGeom prst="rect">
            <a:avLst/>
          </a:prstGeom>
        </p:spPr>
        <p:txBody>
          <a:bodyPr wrap="square">
            <a:spAutoFit/>
          </a:bodyPr>
          <a:lstStyle/>
          <a:p>
            <a:pPr lvl="0" algn="just">
              <a:lnSpc>
                <a:spcPct val="107000"/>
              </a:lnSpc>
              <a:defRPr/>
            </a:pP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23:1-2;5-12   </a:t>
            </a:r>
          </a:p>
          <a:p>
            <a:pPr lvl="0" algn="just">
              <a:lnSpc>
                <a:spcPct val="107000"/>
              </a:lnSpc>
              <a:defRPr/>
            </a:pP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Then </a:t>
            </a:r>
            <a:r>
              <a:rPr lang="en-US" sz="44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spake</a:t>
            </a: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Jesus to the multitude, and to his disciples,  2 Saying, The scribes and the Pharisees sit in Moses' seat…</a:t>
            </a:r>
          </a:p>
          <a:p>
            <a:pPr lvl="0" algn="just">
              <a:lnSpc>
                <a:spcPct val="107000"/>
              </a:lnSpc>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5 But all their works they do </a:t>
            </a:r>
            <a:r>
              <a:rPr kumimoji="0" lang="en-US" sz="44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for to be seen of men</a:t>
            </a: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they make broad their phylacteries, and enlarge the borders of their garments,  </a:t>
            </a:r>
          </a:p>
        </p:txBody>
      </p:sp>
    </p:spTree>
    <p:extLst>
      <p:ext uri="{BB962C8B-B14F-4D97-AF65-F5344CB8AC3E}">
        <p14:creationId xmlns:p14="http://schemas.microsoft.com/office/powerpoint/2010/main" val="7640986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5C52A23-E7B3-2B15-66B0-B28EE897A3E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E442B15-606D-9AB5-95F8-64C5C10919C4}"/>
              </a:ext>
            </a:extLst>
          </p:cNvPr>
          <p:cNvSpPr/>
          <p:nvPr/>
        </p:nvSpPr>
        <p:spPr>
          <a:xfrm>
            <a:off x="242887" y="142807"/>
            <a:ext cx="11706226" cy="5113323"/>
          </a:xfrm>
          <a:prstGeom prst="rect">
            <a:avLst/>
          </a:prstGeom>
        </p:spPr>
        <p:txBody>
          <a:bodyPr wrap="square">
            <a:spAutoFit/>
          </a:bodyPr>
          <a:lstStyle/>
          <a:p>
            <a:pPr lvl="0" algn="just">
              <a:lnSpc>
                <a:spcPct val="107000"/>
              </a:lnSpc>
              <a:defRPr/>
            </a:pP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6 And love the uppermost rooms at feasts, and the chief seats in the synagogues,  7 And greetings in the markets, and to be </a:t>
            </a:r>
            <a:r>
              <a:rPr lang="en-US" sz="4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called of men, Rabbi, Rabbi</a:t>
            </a: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8 But be not ye called Rabbi: for one is your Master, even Christ; </a:t>
            </a:r>
            <a:r>
              <a:rPr lang="en-US" sz="4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and all ye are brethren. </a:t>
            </a:r>
            <a:endParaRPr kumimoji="0" lang="en-US" sz="44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324576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41E6D12-F799-55B5-0D87-B6B29CC4006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5C3B169-9AD8-7A62-DC4B-C692A6064F27}"/>
              </a:ext>
            </a:extLst>
          </p:cNvPr>
          <p:cNvSpPr/>
          <p:nvPr/>
        </p:nvSpPr>
        <p:spPr>
          <a:xfrm>
            <a:off x="242887" y="142807"/>
            <a:ext cx="11706226" cy="6562309"/>
          </a:xfrm>
          <a:prstGeom prst="rect">
            <a:avLst/>
          </a:prstGeom>
        </p:spPr>
        <p:txBody>
          <a:bodyPr wrap="square">
            <a:spAutoFit/>
          </a:bodyPr>
          <a:lstStyle/>
          <a:p>
            <a:pPr lvl="0" algn="just">
              <a:lnSpc>
                <a:spcPct val="107000"/>
              </a:lnSpc>
              <a:defRPr/>
            </a:pP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9 And call no man your father upon the earth: for one is your Father, which is in heaven. 10 Neither be ye called masters: for one is your Master, even Christ. 11 But he that is greatest among you shall be your servant. 12 And whosoever </a:t>
            </a:r>
            <a:r>
              <a:rPr lang="en-US" sz="4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shall exalt himself</a:t>
            </a: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shall be </a:t>
            </a:r>
            <a:r>
              <a:rPr lang="en-US" sz="4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abased</a:t>
            </a: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he that shall humble himself shall be exalted.</a:t>
            </a:r>
            <a:endParaRPr kumimoji="0" lang="en-US" sz="44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49044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76DEFBB-4753-1233-473F-4CB94606876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C40F79D-BE3B-E271-D50A-DB1FC70FAC2E}"/>
              </a:ext>
            </a:extLst>
          </p:cNvPr>
          <p:cNvSpPr/>
          <p:nvPr/>
        </p:nvSpPr>
        <p:spPr>
          <a:xfrm>
            <a:off x="242887" y="142807"/>
            <a:ext cx="11706226" cy="6562309"/>
          </a:xfrm>
          <a:prstGeom prst="rect">
            <a:avLst/>
          </a:prstGeom>
        </p:spPr>
        <p:txBody>
          <a:bodyPr wrap="square">
            <a:spAutoFit/>
          </a:bodyPr>
          <a:lstStyle/>
          <a:p>
            <a:pPr lvl="0" algn="just">
              <a:lnSpc>
                <a:spcPct val="107000"/>
              </a:lnSpc>
              <a:defRPr/>
            </a:pP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Luke 16:14-15   </a:t>
            </a:r>
          </a:p>
          <a:p>
            <a:pPr lvl="0" algn="just">
              <a:lnSpc>
                <a:spcPct val="107000"/>
              </a:lnSpc>
              <a:defRPr/>
            </a:pP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And the Pharisees also, who were covetous, heard all these things: and they derided him.  15 And he said unto them, Ye are they which justify yourselves before men; but God </a:t>
            </a:r>
            <a:r>
              <a:rPr lang="en-US" sz="44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knoweth</a:t>
            </a: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your hearts: for that which is </a:t>
            </a:r>
            <a:r>
              <a:rPr lang="en-US" sz="4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highly esteemed among men</a:t>
            </a: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is </a:t>
            </a:r>
            <a:r>
              <a:rPr lang="en-US" sz="4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abomination</a:t>
            </a: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in the sight of God.</a:t>
            </a:r>
            <a:endParaRPr kumimoji="0" lang="en-US" sz="44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97846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779E024-27C6-95F4-B91D-A3C5E506639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286F208-4640-838D-ED35-3AE20BA318D0}"/>
              </a:ext>
            </a:extLst>
          </p:cNvPr>
          <p:cNvSpPr/>
          <p:nvPr/>
        </p:nvSpPr>
        <p:spPr>
          <a:xfrm>
            <a:off x="242887" y="142807"/>
            <a:ext cx="11706226" cy="6632841"/>
          </a:xfrm>
          <a:prstGeom prst="rect">
            <a:avLst/>
          </a:prstGeom>
        </p:spPr>
        <p:txBody>
          <a:bodyPr wrap="square">
            <a:spAutoFit/>
          </a:bodyPr>
          <a:lstStyle/>
          <a:p>
            <a:pPr lvl="0" algn="just">
              <a:lnSpc>
                <a:spcPct val="107000"/>
              </a:lnSpc>
              <a:defRPr/>
            </a:pP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3 But when thou </a:t>
            </a:r>
            <a:r>
              <a:rPr lang="en-US" sz="40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doest</a:t>
            </a: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alms, let not thy left hand know what thy right hand doeth:  4 That thine alms may be in secret: and thy Father which </a:t>
            </a:r>
            <a:r>
              <a:rPr lang="en-US" sz="40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seeth</a:t>
            </a: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in secret himself shall reward thee openly.  5 And when thou </a:t>
            </a:r>
            <a:r>
              <a:rPr lang="en-US" sz="40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prayest</a:t>
            </a: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thou shalt not be as the hypocrites are: for they love to pray standing in the synagogues and in the corners of the streets, that they may be seen of men. Verily I say unto you, They have their reward.  </a:t>
            </a:r>
            <a:endPar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832152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6E2AC40-F242-EC3B-D677-2865E5D4CB0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1077CEA-E927-A4CB-85AD-553D77B8C0DC}"/>
              </a:ext>
            </a:extLst>
          </p:cNvPr>
          <p:cNvSpPr/>
          <p:nvPr/>
        </p:nvSpPr>
        <p:spPr>
          <a:xfrm>
            <a:off x="242887" y="142807"/>
            <a:ext cx="11706226" cy="5113323"/>
          </a:xfrm>
          <a:prstGeom prst="rect">
            <a:avLst/>
          </a:prstGeom>
        </p:spPr>
        <p:txBody>
          <a:bodyPr wrap="square">
            <a:spAutoFit/>
          </a:bodyPr>
          <a:lstStyle/>
          <a:p>
            <a:pPr lvl="0" algn="just">
              <a:lnSpc>
                <a:spcPct val="107000"/>
              </a:lnSpc>
              <a:defRPr/>
            </a:pP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Philippians 2:4-11   </a:t>
            </a:r>
          </a:p>
          <a:p>
            <a:pPr lvl="0" algn="just">
              <a:lnSpc>
                <a:spcPct val="107000"/>
              </a:lnSpc>
              <a:defRPr/>
            </a:pP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Look not every man on his own things, but every man also on the things of others.  5 </a:t>
            </a:r>
            <a:r>
              <a:rPr lang="en-US" sz="4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Let this mind be in you</a:t>
            </a: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which was also </a:t>
            </a:r>
            <a:r>
              <a:rPr lang="en-US" sz="4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in Christ Jesus</a:t>
            </a: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6 Who, being in the form of God, thought it not robbery to be equal with God:</a:t>
            </a:r>
            <a:endParaRPr kumimoji="0" lang="en-US" sz="44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80888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FC91462-5B87-3386-6DB8-4C53D721ADC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677DE4E-588B-99EC-3266-D8765ADA6592}"/>
              </a:ext>
            </a:extLst>
          </p:cNvPr>
          <p:cNvSpPr/>
          <p:nvPr/>
        </p:nvSpPr>
        <p:spPr>
          <a:xfrm>
            <a:off x="242887" y="142807"/>
            <a:ext cx="11706226" cy="5113323"/>
          </a:xfrm>
          <a:prstGeom prst="rect">
            <a:avLst/>
          </a:prstGeom>
        </p:spPr>
        <p:txBody>
          <a:bodyPr wrap="square">
            <a:spAutoFit/>
          </a:bodyPr>
          <a:lstStyle/>
          <a:p>
            <a:pPr lvl="0" algn="just">
              <a:lnSpc>
                <a:spcPct val="107000"/>
              </a:lnSpc>
              <a:defRPr/>
            </a:pP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7 But made himself of </a:t>
            </a:r>
            <a:r>
              <a:rPr lang="en-US" sz="4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no reputation</a:t>
            </a: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took upon him the </a:t>
            </a:r>
            <a:r>
              <a:rPr lang="en-US" sz="4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form of a servant</a:t>
            </a: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was made in the likeness of men:  8 And being found in fashion as a man, </a:t>
            </a:r>
            <a:r>
              <a:rPr lang="en-US" sz="4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he humbled himself</a:t>
            </a: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became obedient unto death, even the death of the cross.  </a:t>
            </a:r>
            <a:endParaRPr kumimoji="0" lang="en-US" sz="44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726920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D30F3CD-B8A6-5D43-8005-0C7377941E1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C0F0B77-C239-78DF-7CA0-12DF4FFF4CE0}"/>
              </a:ext>
            </a:extLst>
          </p:cNvPr>
          <p:cNvSpPr/>
          <p:nvPr/>
        </p:nvSpPr>
        <p:spPr>
          <a:xfrm>
            <a:off x="242887" y="142807"/>
            <a:ext cx="11706226" cy="6562309"/>
          </a:xfrm>
          <a:prstGeom prst="rect">
            <a:avLst/>
          </a:prstGeom>
        </p:spPr>
        <p:txBody>
          <a:bodyPr wrap="square">
            <a:spAutoFit/>
          </a:bodyPr>
          <a:lstStyle/>
          <a:p>
            <a:pPr lvl="0" algn="just">
              <a:lnSpc>
                <a:spcPct val="107000"/>
              </a:lnSpc>
              <a:defRPr/>
            </a:pP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9 Wherefore God also hath highly exalted him, and given him a name which is above every name: 10 That at the name of Jesus every knee should bow, of things in heaven, and things in earth, and things under the earth;  11 And that every tongue should confess that Jesus Christ is Lord, to the glory of God the Father.</a:t>
            </a:r>
            <a:endParaRPr kumimoji="0" lang="en-US" sz="44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33870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F1EC803-37B9-3981-CCB2-53C4A324407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FEE605D-587C-813C-4078-CD18A1ED22D3}"/>
              </a:ext>
            </a:extLst>
          </p:cNvPr>
          <p:cNvSpPr/>
          <p:nvPr/>
        </p:nvSpPr>
        <p:spPr>
          <a:xfrm>
            <a:off x="242887" y="142807"/>
            <a:ext cx="11706226" cy="5113323"/>
          </a:xfrm>
          <a:prstGeom prst="rect">
            <a:avLst/>
          </a:prstGeom>
        </p:spPr>
        <p:txBody>
          <a:bodyPr wrap="square">
            <a:spAutoFit/>
          </a:bodyPr>
          <a:lstStyle/>
          <a:p>
            <a:pPr lvl="0" algn="just">
              <a:lnSpc>
                <a:spcPct val="107000"/>
              </a:lnSpc>
              <a:defRPr/>
            </a:pP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John 12:42-43   Nevertheless among the chief rulers also </a:t>
            </a:r>
            <a:r>
              <a:rPr lang="en-US" sz="4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many believed on him</a:t>
            </a: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but because of the Pharisees they did not confess him, lest they should be put out of the synagogue:  43 </a:t>
            </a:r>
            <a:r>
              <a:rPr lang="en-US" sz="4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For they loved the praise of men</a:t>
            </a: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more than the praise of God.</a:t>
            </a:r>
            <a:endParaRPr kumimoji="0" lang="en-US" sz="44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76023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C332901-3F88-A454-2495-2ECF520C781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C94275E-A125-6D32-EF40-68EB5CA1F1B8}"/>
              </a:ext>
            </a:extLst>
          </p:cNvPr>
          <p:cNvSpPr/>
          <p:nvPr/>
        </p:nvSpPr>
        <p:spPr>
          <a:xfrm>
            <a:off x="242887" y="142807"/>
            <a:ext cx="11706226" cy="6632841"/>
          </a:xfrm>
          <a:prstGeom prst="rect">
            <a:avLst/>
          </a:prstGeom>
        </p:spPr>
        <p:txBody>
          <a:bodyPr wrap="square">
            <a:spAutoFit/>
          </a:bodyPr>
          <a:lstStyle/>
          <a:p>
            <a:pPr lvl="0" algn="just">
              <a:lnSpc>
                <a:spcPct val="107000"/>
              </a:lnSpc>
              <a:defRPr/>
            </a:pP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6:2-4   Therefore when thou </a:t>
            </a:r>
            <a:r>
              <a:rPr lang="en-US" sz="40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doest</a:t>
            </a: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thine alms, do not sound a trumpet before thee, as the hypocrites do in the synagogues and in the streets, that they may have glory of men. Verily I say unto you, They have their reward.  3 But when thou </a:t>
            </a:r>
            <a:r>
              <a:rPr lang="en-US" sz="40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doest</a:t>
            </a: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alms, </a:t>
            </a:r>
            <a:r>
              <a:rPr lang="en-US" sz="40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let not thy left hand know what thy right hand doeth</a:t>
            </a: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4 That thine alms may be in </a:t>
            </a:r>
            <a:r>
              <a:rPr lang="en-US" sz="40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secret</a:t>
            </a: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thy Father which </a:t>
            </a:r>
            <a:r>
              <a:rPr lang="en-US" sz="40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seeth</a:t>
            </a: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in secret himself shall reward thee openly.</a:t>
            </a:r>
            <a:endParaRPr kumimoji="0" lang="en-US" sz="40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550827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CB8C6EA-9C01-4A3C-C5EF-A19052A3CF1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DB2FA4C-E6BB-6C0D-F779-6B415AD84B44}"/>
              </a:ext>
            </a:extLst>
          </p:cNvPr>
          <p:cNvSpPr/>
          <p:nvPr/>
        </p:nvSpPr>
        <p:spPr>
          <a:xfrm>
            <a:off x="242887" y="142807"/>
            <a:ext cx="11706226" cy="4388830"/>
          </a:xfrm>
          <a:prstGeom prst="rect">
            <a:avLst/>
          </a:prstGeom>
        </p:spPr>
        <p:txBody>
          <a:bodyPr wrap="square">
            <a:spAutoFit/>
          </a:bodyPr>
          <a:lstStyle/>
          <a:p>
            <a:pPr lvl="0" algn="just">
              <a:lnSpc>
                <a:spcPct val="107000"/>
              </a:lnSpc>
              <a:defRPr/>
            </a:pP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6:6   </a:t>
            </a:r>
          </a:p>
          <a:p>
            <a:pPr lvl="0" algn="just">
              <a:lnSpc>
                <a:spcPct val="107000"/>
              </a:lnSpc>
              <a:defRPr/>
            </a:pP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But thou, when thou </a:t>
            </a:r>
            <a:r>
              <a:rPr lang="en-US" sz="44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prayest</a:t>
            </a: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enter into thy closet, and when thou hast shut thy door, pray to thy Father </a:t>
            </a:r>
            <a:r>
              <a:rPr lang="en-US" sz="4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which is in secret</a:t>
            </a: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thy Father which </a:t>
            </a:r>
            <a:r>
              <a:rPr lang="en-US" sz="44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seeth</a:t>
            </a: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in secret shall reward thee openly.</a:t>
            </a:r>
            <a:endParaRPr kumimoji="0" lang="en-US" sz="44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921952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3984C5B-6EEC-BF93-0BAF-C01163C49AC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FEBD2C2-96A0-4C55-44B4-24E36634FB1C}"/>
              </a:ext>
            </a:extLst>
          </p:cNvPr>
          <p:cNvSpPr/>
          <p:nvPr/>
        </p:nvSpPr>
        <p:spPr>
          <a:xfrm>
            <a:off x="242887" y="142807"/>
            <a:ext cx="11706226" cy="2939844"/>
          </a:xfrm>
          <a:prstGeom prst="rect">
            <a:avLst/>
          </a:prstGeom>
        </p:spPr>
        <p:txBody>
          <a:bodyPr wrap="square">
            <a:spAutoFit/>
          </a:bodyPr>
          <a:lstStyle/>
          <a:p>
            <a:pPr lvl="0" algn="just">
              <a:lnSpc>
                <a:spcPct val="107000"/>
              </a:lnSpc>
              <a:defRPr/>
            </a:pP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Revelation 22:12   </a:t>
            </a:r>
          </a:p>
          <a:p>
            <a:pPr lvl="0" algn="just">
              <a:lnSpc>
                <a:spcPct val="107000"/>
              </a:lnSpc>
              <a:defRPr/>
            </a:pP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And, behold, I come quickly; and my reward is with me, to give every man according as his work shall be.</a:t>
            </a:r>
            <a:endParaRPr kumimoji="0" lang="en-US" sz="44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302290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9772E89-C5D6-A202-8CDC-3C750CDF702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B0F033-3E92-6995-59AC-0D9DD32FC859}"/>
              </a:ext>
            </a:extLst>
          </p:cNvPr>
          <p:cNvSpPr/>
          <p:nvPr/>
        </p:nvSpPr>
        <p:spPr>
          <a:xfrm>
            <a:off x="242887" y="142807"/>
            <a:ext cx="11706226" cy="3989041"/>
          </a:xfrm>
          <a:prstGeom prst="rect">
            <a:avLst/>
          </a:prstGeom>
        </p:spPr>
        <p:txBody>
          <a:bodyPr wrap="square">
            <a:spAutoFit/>
          </a:bodyPr>
          <a:lstStyle/>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 John 8   </a:t>
            </a:r>
          </a:p>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Look to yourselves, that we </a:t>
            </a:r>
            <a:r>
              <a:rPr lang="en-US" sz="48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lose not </a:t>
            </a: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those things which we have wrought, but that we receive a </a:t>
            </a:r>
            <a:r>
              <a:rPr lang="en-US" sz="48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full reward</a:t>
            </a: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endParaRPr kumimoji="0" lang="en-US" sz="48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45205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D55FB29-E779-E830-92E7-444FD30849F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37A0818-61FB-E110-5D74-DC8310513B6A}"/>
              </a:ext>
            </a:extLst>
          </p:cNvPr>
          <p:cNvSpPr/>
          <p:nvPr/>
        </p:nvSpPr>
        <p:spPr>
          <a:xfrm>
            <a:off x="242887" y="142807"/>
            <a:ext cx="11706226" cy="6268576"/>
          </a:xfrm>
          <a:prstGeom prst="rect">
            <a:avLst/>
          </a:prstGeom>
        </p:spPr>
        <p:txBody>
          <a:bodyPr wrap="square">
            <a:spAutoFit/>
          </a:bodyPr>
          <a:lstStyle/>
          <a:p>
            <a:pPr lvl="0" algn="just">
              <a:lnSpc>
                <a:spcPct val="107000"/>
              </a:lnSpc>
              <a:defRPr/>
            </a:pPr>
            <a:r>
              <a:rPr lang="en-US" sz="4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Acts 12:21-23   And upon a set day Herod, arrayed in royal apparel, sat upon his throne, and made an oration unto them.  22 And the people gave a shout, saying, It is the voice of a god, and not of a man.  23 And immediately the angel of the Lord smote him, </a:t>
            </a:r>
            <a:r>
              <a:rPr lang="en-US" sz="42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because he gave not God the glory</a:t>
            </a:r>
            <a:r>
              <a:rPr lang="en-US" sz="4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he was eaten of worms, and gave up the ghost.</a:t>
            </a:r>
            <a:endParaRPr kumimoji="0" lang="en-US" sz="42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184233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5E801F1-E2B9-73B0-50B0-6954A62D8F2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0B9A6B4-F714-262C-507F-F2DC741FE560}"/>
              </a:ext>
            </a:extLst>
          </p:cNvPr>
          <p:cNvSpPr/>
          <p:nvPr/>
        </p:nvSpPr>
        <p:spPr>
          <a:xfrm>
            <a:off x="242887" y="142807"/>
            <a:ext cx="11706226" cy="6268576"/>
          </a:xfrm>
          <a:prstGeom prst="rect">
            <a:avLst/>
          </a:prstGeom>
        </p:spPr>
        <p:txBody>
          <a:bodyPr wrap="square">
            <a:spAutoFit/>
          </a:bodyPr>
          <a:lstStyle/>
          <a:p>
            <a:pPr lvl="0" algn="just">
              <a:lnSpc>
                <a:spcPct val="107000"/>
              </a:lnSpc>
              <a:defRPr/>
            </a:pPr>
            <a:r>
              <a:rPr lang="en-US" sz="4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 Corinthians 1:27-31   But God hath chosen the foolish things of the world to confound the wise; and God hath chosen the weak things of the world to confound the things which are mighty;  28 And base things of the world, and things which are despised, hath God chosen, yea, and things which are not, to bring to nought things that are:</a:t>
            </a:r>
            <a:endParaRPr kumimoji="0" lang="en-US" sz="42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6166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D1778AD-CCD7-77E7-E792-2E7DA9874BC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DAEDD92-AE6F-F4E6-EE28-7B73E628FB63}"/>
              </a:ext>
            </a:extLst>
          </p:cNvPr>
          <p:cNvSpPr/>
          <p:nvPr/>
        </p:nvSpPr>
        <p:spPr>
          <a:xfrm>
            <a:off x="242887" y="142807"/>
            <a:ext cx="11706226" cy="5979009"/>
          </a:xfrm>
          <a:prstGeom prst="rect">
            <a:avLst/>
          </a:prstGeom>
        </p:spPr>
        <p:txBody>
          <a:bodyPr wrap="square">
            <a:spAutoFit/>
          </a:bodyPr>
          <a:lstStyle/>
          <a:p>
            <a:pPr lvl="0" algn="just">
              <a:lnSpc>
                <a:spcPct val="107000"/>
              </a:lnSpc>
              <a:defRPr/>
            </a:pPr>
            <a:r>
              <a:rPr lang="en-US" sz="3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6 But thou, when thou </a:t>
            </a:r>
            <a:r>
              <a:rPr lang="en-US" sz="36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prayest</a:t>
            </a:r>
            <a:r>
              <a:rPr lang="en-US" sz="3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enter into thy closet, and when thou hast shut thy door, pray to thy Father which is in secret; and thy Father which </a:t>
            </a:r>
            <a:r>
              <a:rPr lang="en-US" sz="36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seeth</a:t>
            </a:r>
            <a:r>
              <a:rPr lang="en-US" sz="3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in secret shall reward thee openly.  7 But when ye pray, use not vain repetitions, as the heathen do: for they think that they shall be heard for their much speaking.  8 Be not ye therefore like unto them: for your Father </a:t>
            </a:r>
            <a:r>
              <a:rPr lang="en-US" sz="36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knoweth</a:t>
            </a:r>
            <a:r>
              <a:rPr lang="en-US" sz="3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what things ye have need of, before ye ask him.</a:t>
            </a:r>
            <a:endPar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120362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31D7A31-2D66-A0A8-0CD1-8E3012AFF43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BABC4A4-7798-4E6F-87FE-F9A4C828EB5E}"/>
              </a:ext>
            </a:extLst>
          </p:cNvPr>
          <p:cNvSpPr/>
          <p:nvPr/>
        </p:nvSpPr>
        <p:spPr>
          <a:xfrm>
            <a:off x="242887" y="142807"/>
            <a:ext cx="11706226" cy="4885376"/>
          </a:xfrm>
          <a:prstGeom prst="rect">
            <a:avLst/>
          </a:prstGeom>
        </p:spPr>
        <p:txBody>
          <a:bodyPr wrap="square">
            <a:spAutoFit/>
          </a:bodyPr>
          <a:lstStyle/>
          <a:p>
            <a:pPr lvl="0" algn="just">
              <a:lnSpc>
                <a:spcPct val="107000"/>
              </a:lnSpc>
              <a:defRPr/>
            </a:pPr>
            <a:r>
              <a:rPr lang="en-US" sz="4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29 </a:t>
            </a:r>
            <a:r>
              <a:rPr lang="en-US" sz="42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That no flesh should glory in his presence</a:t>
            </a:r>
            <a:r>
              <a:rPr lang="en-US" sz="4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30 But of him are ye in Christ Jesus, who of God is made unto us wisdom, and righteousness, and sanctification, and redemption:  31 That, according as it is written, He that </a:t>
            </a:r>
            <a:r>
              <a:rPr lang="en-US" sz="42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glorieth</a:t>
            </a:r>
            <a:r>
              <a:rPr lang="en-US" sz="4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t>
            </a:r>
            <a:r>
              <a:rPr lang="en-US" sz="42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let him glory in the Lord</a:t>
            </a:r>
            <a:r>
              <a:rPr lang="en-US" sz="4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endParaRPr kumimoji="0" lang="en-US" sz="42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04203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D2BFD31-5DCA-420E-F281-2B4EB2B7B29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A4818B0-9DE5-F13C-5A09-2AA5B42D543B}"/>
              </a:ext>
            </a:extLst>
          </p:cNvPr>
          <p:cNvSpPr/>
          <p:nvPr/>
        </p:nvSpPr>
        <p:spPr>
          <a:xfrm>
            <a:off x="242887" y="-51088"/>
            <a:ext cx="11706226" cy="6960175"/>
          </a:xfrm>
          <a:prstGeom prst="rect">
            <a:avLst/>
          </a:prstGeom>
        </p:spPr>
        <p:txBody>
          <a:bodyPr wrap="square">
            <a:spAutoFit/>
          </a:bodyPr>
          <a:lstStyle/>
          <a:p>
            <a:pPr lvl="0" algn="just">
              <a:lnSpc>
                <a:spcPct val="107000"/>
              </a:lnSpc>
              <a:defRPr/>
            </a:pPr>
            <a:r>
              <a:rPr lang="en-US" sz="4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Colossians 3:22-24   </a:t>
            </a:r>
          </a:p>
          <a:p>
            <a:pPr lvl="0" algn="just">
              <a:lnSpc>
                <a:spcPct val="107000"/>
              </a:lnSpc>
              <a:defRPr/>
            </a:pPr>
            <a:r>
              <a:rPr lang="en-US" sz="4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Servants, obey in all things your masters according to the flesh; not with eyeservice, as </a:t>
            </a:r>
            <a:r>
              <a:rPr lang="en-US" sz="42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menpleasers</a:t>
            </a:r>
            <a:r>
              <a:rPr lang="en-US" sz="4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but in singleness of heart, fearing God:  23 And whatsoever ye do, do it heartily, as to the Lord, </a:t>
            </a:r>
            <a:r>
              <a:rPr lang="en-US" sz="42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and not unto men</a:t>
            </a:r>
            <a:r>
              <a:rPr lang="en-US" sz="4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24 Knowing that of the Lord ye shall receive the reward of the inheritance: </a:t>
            </a:r>
            <a:r>
              <a:rPr lang="en-US" sz="42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for ye serve the Lord Christ</a:t>
            </a:r>
            <a:r>
              <a:rPr lang="en-US" sz="4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endParaRPr kumimoji="0" lang="en-US" sz="42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628252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B0FD6DF-7A2E-4B44-B03D-0C1EE51E61B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8D26306-9B3F-0EDA-CE09-036ED3E1C958}"/>
              </a:ext>
            </a:extLst>
          </p:cNvPr>
          <p:cNvSpPr/>
          <p:nvPr/>
        </p:nvSpPr>
        <p:spPr>
          <a:xfrm>
            <a:off x="242887" y="-51088"/>
            <a:ext cx="11706226" cy="3198696"/>
          </a:xfrm>
          <a:prstGeom prst="rect">
            <a:avLst/>
          </a:prstGeom>
        </p:spPr>
        <p:txBody>
          <a:bodyPr wrap="square">
            <a:spAutoFit/>
          </a:bodyPr>
          <a:lstStyle/>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 Peter 5:4   </a:t>
            </a:r>
          </a:p>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And when the chief Shepherd shall appear, ye shall receive a crown of glory that </a:t>
            </a:r>
            <a:r>
              <a:rPr lang="en-US" sz="4800" b="1" u="sng"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fadeth</a:t>
            </a:r>
            <a:r>
              <a:rPr lang="en-US" sz="48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not away</a:t>
            </a: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endParaRPr kumimoji="0" lang="en-US" sz="48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026209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AF31797-D2AD-C0D7-0A3F-443946DD527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C38B4CF-2448-EF56-06B7-8CA5978C579C}"/>
              </a:ext>
            </a:extLst>
          </p:cNvPr>
          <p:cNvSpPr/>
          <p:nvPr/>
        </p:nvSpPr>
        <p:spPr>
          <a:xfrm>
            <a:off x="242887" y="131792"/>
            <a:ext cx="11706226" cy="5837817"/>
          </a:xfrm>
          <a:prstGeom prst="rect">
            <a:avLst/>
          </a:prstGeom>
        </p:spPr>
        <p:txBody>
          <a:bodyPr wrap="square">
            <a:spAutoFit/>
          </a:bodyPr>
          <a:lstStyle/>
          <a:p>
            <a:pPr lvl="0" algn="just">
              <a:lnSpc>
                <a:spcPct val="107000"/>
              </a:lnSpc>
              <a:defRPr/>
            </a:pP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Luke 22:26-27   But ye shall not be so: but he that is greatest among you, let him be as the younger; and he that is chief, </a:t>
            </a:r>
            <a:r>
              <a:rPr lang="en-US" sz="4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as he that doth serve</a:t>
            </a: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27 For whether is greater, he that </a:t>
            </a:r>
            <a:r>
              <a:rPr lang="en-US" sz="44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sitteth</a:t>
            </a: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at meat, or he that </a:t>
            </a:r>
            <a:r>
              <a:rPr lang="en-US" sz="44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serveth</a:t>
            </a: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is not he that </a:t>
            </a:r>
            <a:r>
              <a:rPr lang="en-US" sz="44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sitteth</a:t>
            </a: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at meat? </a:t>
            </a:r>
            <a:r>
              <a:rPr lang="en-US" sz="4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but I am among you as he that </a:t>
            </a:r>
            <a:r>
              <a:rPr lang="en-US" sz="4400" b="1" u="sng"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serveth</a:t>
            </a: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endParaRPr kumimoji="0" lang="en-US" sz="44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279455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4AAEC6-B944-BB87-81CB-9CCBD388AD4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901F790-3611-76F1-72E6-F5FB080F231E}"/>
              </a:ext>
            </a:extLst>
          </p:cNvPr>
          <p:cNvSpPr/>
          <p:nvPr/>
        </p:nvSpPr>
        <p:spPr>
          <a:xfrm>
            <a:off x="242887" y="48126"/>
            <a:ext cx="11706226" cy="2939844"/>
          </a:xfrm>
          <a:prstGeom prst="rect">
            <a:avLst/>
          </a:prstGeom>
        </p:spPr>
        <p:txBody>
          <a:bodyPr wrap="square">
            <a:spAutoFit/>
          </a:bodyPr>
          <a:lstStyle/>
          <a:p>
            <a:pPr lvl="0" algn="just">
              <a:lnSpc>
                <a:spcPct val="107000"/>
              </a:lnSpc>
              <a:defRPr/>
            </a:pP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Proverbs 22:6   </a:t>
            </a:r>
          </a:p>
          <a:p>
            <a:pPr lvl="0" algn="just">
              <a:lnSpc>
                <a:spcPct val="107000"/>
              </a:lnSpc>
              <a:defRPr/>
            </a:pP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Train up a child in the way he should go: and when he is old, he will not depart from it.</a:t>
            </a:r>
            <a:endParaRPr kumimoji="0" lang="en-US" sz="44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08858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2D46792-13AC-54AD-EC68-15C5013163E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3C8C13B-7626-FA1C-6B40-FA0C7267A681}"/>
              </a:ext>
            </a:extLst>
          </p:cNvPr>
          <p:cNvSpPr/>
          <p:nvPr/>
        </p:nvSpPr>
        <p:spPr>
          <a:xfrm>
            <a:off x="242887" y="48126"/>
            <a:ext cx="11706226" cy="6632841"/>
          </a:xfrm>
          <a:prstGeom prst="rect">
            <a:avLst/>
          </a:prstGeom>
        </p:spPr>
        <p:txBody>
          <a:bodyPr wrap="square">
            <a:spAutoFit/>
          </a:bodyPr>
          <a:lstStyle/>
          <a:p>
            <a:pPr lvl="0" algn="just">
              <a:lnSpc>
                <a:spcPct val="107000"/>
              </a:lnSpc>
              <a:defRPr/>
            </a:pP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Philippians 2:5-8   </a:t>
            </a:r>
            <a:r>
              <a:rPr lang="en-US" sz="40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Let this mind be in you</a:t>
            </a: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which was also in Christ Jesus:  6 Who, being in the form of God, thought it not robbery to be equal with God:  7 But made himself of </a:t>
            </a:r>
            <a:r>
              <a:rPr lang="en-US" sz="40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no reputation</a:t>
            </a: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took upon him the form of a servant, and was made in the likeness of men:  8 And being found in fashion as a man, he humbled himself, and became obedient unto death, even the death of the cross.</a:t>
            </a:r>
            <a:endParaRPr kumimoji="0" lang="en-US" sz="40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06579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15628"/>
            <a:ext cx="12192000" cy="416306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Lesson</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9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They Have Their Reward</a:t>
            </a:r>
            <a:endParaRPr kumimoji="0" lang="en-US" sz="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3:1-6   Now Peter and John went up together into the temple at the hour of prayer, being the ninth hour.  2 And a certain man lame from his mother's womb was carried, whom they laid daily at the gate of the temple which is called Beautiful, to </a:t>
            </a:r>
            <a:r>
              <a:rPr kumimoji="0" lang="en-US" sz="44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ask alms</a:t>
            </a:r>
            <a:r>
              <a:rPr kumimoji="0" lang="en-US" sz="4400" b="1" i="0"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t>
            </a: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of them that entered into the temple;  </a:t>
            </a:r>
          </a:p>
        </p:txBody>
      </p:sp>
    </p:spTree>
    <p:extLst>
      <p:ext uri="{BB962C8B-B14F-4D97-AF65-F5344CB8AC3E}">
        <p14:creationId xmlns:p14="http://schemas.microsoft.com/office/powerpoint/2010/main" val="1234728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976B93A-7C83-1386-9B54-E7B0D3D0047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619953A-48BB-E88A-9ADE-5F9D79D23AD1}"/>
              </a:ext>
            </a:extLst>
          </p:cNvPr>
          <p:cNvSpPr/>
          <p:nvPr/>
        </p:nvSpPr>
        <p:spPr>
          <a:xfrm>
            <a:off x="242887" y="142807"/>
            <a:ext cx="11706226" cy="6562309"/>
          </a:xfrm>
          <a:prstGeom prst="rect">
            <a:avLst/>
          </a:prstGeom>
        </p:spPr>
        <p:txBody>
          <a:bodyPr wrap="square">
            <a:spAutoFit/>
          </a:bodyPr>
          <a:lstStyle/>
          <a:p>
            <a:pPr lvl="0" algn="just">
              <a:lnSpc>
                <a:spcPct val="107000"/>
              </a:lnSpc>
              <a:defRPr/>
            </a:pP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3 Who seeing Peter and John about to go into the temple </a:t>
            </a:r>
            <a:r>
              <a:rPr lang="en-US" sz="4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asked an alms</a:t>
            </a: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4 And Peter, fastening his eyes upon him with John, said, Look on us.  5 And he gave heed unto them, </a:t>
            </a:r>
            <a:r>
              <a:rPr lang="en-US" sz="4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expecting to receive something of them</a:t>
            </a: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6 Then Peter said, Silver and gold have I none; but such as I have give I thee: In the name of Jesus Christ of Nazareth rise up and walk.</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6552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2F1E4F0-4712-FCDB-8B62-DBAE1370FE1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9D88145-67AF-8364-0767-1CAF2A6D53A9}"/>
              </a:ext>
            </a:extLst>
          </p:cNvPr>
          <p:cNvSpPr/>
          <p:nvPr/>
        </p:nvSpPr>
        <p:spPr>
          <a:xfrm>
            <a:off x="242887" y="142807"/>
            <a:ext cx="11706226" cy="3587072"/>
          </a:xfrm>
          <a:prstGeom prst="rect">
            <a:avLst/>
          </a:prstGeom>
        </p:spPr>
        <p:txBody>
          <a:bodyPr wrap="square">
            <a:spAutoFit/>
          </a:bodyPr>
          <a:lstStyle/>
          <a:p>
            <a:pPr lvl="0" algn="just">
              <a:lnSpc>
                <a:spcPct val="107000"/>
              </a:lnSpc>
              <a:defRPr/>
            </a:pP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Proverbs 28:27 </a:t>
            </a:r>
          </a:p>
          <a:p>
            <a:pPr lvl="0" algn="just">
              <a:lnSpc>
                <a:spcPct val="107000"/>
              </a:lnSpc>
              <a:defRPr/>
            </a:pP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He that giveth unto the poor shall not lack: but he that </a:t>
            </a:r>
            <a:r>
              <a:rPr lang="en-US" sz="54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hideth</a:t>
            </a: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his eyes shall have many a curse.</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61532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6941DA9-08E7-3AD2-01BA-E8C9F2F40BC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3B2A9AD-C230-DEAE-3DD0-A3C1CCCF4FE9}"/>
              </a:ext>
            </a:extLst>
          </p:cNvPr>
          <p:cNvSpPr/>
          <p:nvPr/>
        </p:nvSpPr>
        <p:spPr>
          <a:xfrm>
            <a:off x="242887" y="142807"/>
            <a:ext cx="11706226" cy="5974200"/>
          </a:xfrm>
          <a:prstGeom prst="rect">
            <a:avLst/>
          </a:prstGeom>
        </p:spPr>
        <p:txBody>
          <a:bodyPr wrap="square">
            <a:spAutoFit/>
          </a:bodyPr>
          <a:lstStyle/>
          <a:p>
            <a:pPr lvl="0" algn="just">
              <a:lnSpc>
                <a:spcPct val="107000"/>
              </a:lnSpc>
              <a:defRPr/>
            </a:pP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6:1-2   Take heed that ye do not your alms before men, </a:t>
            </a:r>
            <a:r>
              <a:rPr lang="en-US" sz="40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to be seen of them</a:t>
            </a: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otherwise ye have no reward of your Father which is in heaven.  2 Therefore when thou </a:t>
            </a:r>
            <a:r>
              <a:rPr lang="en-US" sz="40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doest</a:t>
            </a: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thine alms, </a:t>
            </a:r>
            <a:r>
              <a:rPr lang="en-US" sz="40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do not sound a trumpet before thee</a:t>
            </a: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as the hypocrites do in the synagogues and in the streets, that they may have </a:t>
            </a:r>
            <a:r>
              <a:rPr lang="en-US" sz="40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glory of men</a:t>
            </a: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Verily I say unto you, They have their reward.</a:t>
            </a:r>
            <a:endPar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161996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101016</TotalTime>
  <Words>2191</Words>
  <Application>Microsoft Office PowerPoint</Application>
  <PresentationFormat>Widescreen</PresentationFormat>
  <Paragraphs>68</Paragraphs>
  <Slides>46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Nathan Holmes</cp:lastModifiedBy>
  <cp:revision>635</cp:revision>
  <cp:lastPrinted>2020-01-28T17:57:24Z</cp:lastPrinted>
  <dcterms:created xsi:type="dcterms:W3CDTF">2019-08-31T20:33:16Z</dcterms:created>
  <dcterms:modified xsi:type="dcterms:W3CDTF">2025-05-26T14:30:13Z</dcterms:modified>
</cp:coreProperties>
</file>