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86" r:id="rId4"/>
    <p:sldId id="829" r:id="rId5"/>
    <p:sldId id="831" r:id="rId6"/>
    <p:sldId id="834" r:id="rId7"/>
    <p:sldId id="836" r:id="rId8"/>
    <p:sldId id="837" r:id="rId9"/>
    <p:sldId id="838" r:id="rId10"/>
    <p:sldId id="869" r:id="rId11"/>
    <p:sldId id="870" r:id="rId12"/>
    <p:sldId id="871" r:id="rId13"/>
    <p:sldId id="872" r:id="rId14"/>
    <p:sldId id="873" r:id="rId15"/>
    <p:sldId id="874" r:id="rId16"/>
    <p:sldId id="875" r:id="rId17"/>
    <p:sldId id="876" r:id="rId18"/>
    <p:sldId id="877" r:id="rId19"/>
    <p:sldId id="878" r:id="rId20"/>
    <p:sldId id="879" r:id="rId21"/>
    <p:sldId id="880" r:id="rId22"/>
    <p:sldId id="881" r:id="rId23"/>
    <p:sldId id="882" r:id="rId24"/>
    <p:sldId id="883" r:id="rId25"/>
    <p:sldId id="884" r:id="rId26"/>
    <p:sldId id="885" r:id="rId27"/>
    <p:sldId id="887" r:id="rId28"/>
    <p:sldId id="890" r:id="rId29"/>
    <p:sldId id="891" r:id="rId30"/>
    <p:sldId id="888" r:id="rId31"/>
    <p:sldId id="889" r:id="rId32"/>
    <p:sldId id="893" r:id="rId33"/>
    <p:sldId id="892" r:id="rId34"/>
    <p:sldId id="793" r:id="rId3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9:20-26</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95949-1BF2-96B5-DEEB-7D8967C66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1FDE5F-6528-375F-1AB4-83A37ABFA31B}"/>
              </a:ext>
            </a:extLst>
          </p:cNvPr>
          <p:cNvSpPr/>
          <p:nvPr/>
        </p:nvSpPr>
        <p:spPr>
          <a:xfrm>
            <a:off x="242887" y="121613"/>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3:5-7  Jesus answered, Verily, verily, I say unto thee, Except a man be born of water and of the Spirit, he cannot enter into the kingdom of God.  6 That which is born of the flesh is flesh; and that which is born of the Spirit is spirit.  7 Marvel not that I said unto thee, Ye must be born again.</a:t>
            </a:r>
          </a:p>
        </p:txBody>
      </p:sp>
    </p:spTree>
    <p:extLst>
      <p:ext uri="{BB962C8B-B14F-4D97-AF65-F5344CB8AC3E}">
        <p14:creationId xmlns:p14="http://schemas.microsoft.com/office/powerpoint/2010/main" val="2629686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17DDC8-1CAA-0FF9-1ACE-D5FE6323DB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998344-DC08-E4E9-A1C2-D726F181D514}"/>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6:1-2  Therefore leaving the principles of the doctrine of Christ, let us go on unto perfection; not laying again the foundation of repentance from dead works, and of faith toward God,  2 Of the doctrine of baptisms, and of laying on of hands, and of resurrection of the dead, and of eternal judgment.</a:t>
            </a:r>
          </a:p>
        </p:txBody>
      </p:sp>
    </p:spTree>
    <p:extLst>
      <p:ext uri="{BB962C8B-B14F-4D97-AF65-F5344CB8AC3E}">
        <p14:creationId xmlns:p14="http://schemas.microsoft.com/office/powerpoint/2010/main" val="214414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F66344-7511-02BE-059F-045672524C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A433B-E4FE-577D-3B54-781B34EFFE1B}"/>
              </a:ext>
            </a:extLst>
          </p:cNvPr>
          <p:cNvSpPr/>
          <p:nvPr/>
        </p:nvSpPr>
        <p:spPr>
          <a:xfrm>
            <a:off x="242887" y="142807"/>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  Then they that gladly received his word were baptized: and the same day there were added unto them about three thousand souls.</a:t>
            </a:r>
          </a:p>
        </p:txBody>
      </p:sp>
    </p:spTree>
    <p:extLst>
      <p:ext uri="{BB962C8B-B14F-4D97-AF65-F5344CB8AC3E}">
        <p14:creationId xmlns:p14="http://schemas.microsoft.com/office/powerpoint/2010/main" val="1906808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8C1B30-4F2A-8F93-0AAF-30ADB1BA29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C49CE5-7A90-997B-B8DF-AC5AD46A1B43}"/>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1:5  And from Jesus Christ, who is the faithful witness, and the first begotten of the dead, and the prince of the kings of the earth. Unto him that loved us, and washed us from our sins in his own blood,</a:t>
            </a:r>
          </a:p>
        </p:txBody>
      </p:sp>
    </p:spTree>
    <p:extLst>
      <p:ext uri="{BB962C8B-B14F-4D97-AF65-F5344CB8AC3E}">
        <p14:creationId xmlns:p14="http://schemas.microsoft.com/office/powerpoint/2010/main" val="3492346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25284C-7AF0-9C0B-77E3-340B740F7D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9917B5-2981-E7BD-2DD9-982AEE9A4AEB}"/>
              </a:ext>
            </a:extLst>
          </p:cNvPr>
          <p:cNvSpPr/>
          <p:nvPr/>
        </p:nvSpPr>
        <p:spPr>
          <a:xfrm>
            <a:off x="242887" y="11668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8:38  Whosoever therefore shall be ashamed of me and of my words in this adulterous and sinful generation; of him also shall the Son of man be ashamed, when he cometh in the glory of his Father with the holy angels.</a:t>
            </a:r>
          </a:p>
        </p:txBody>
      </p:sp>
    </p:spTree>
    <p:extLst>
      <p:ext uri="{BB962C8B-B14F-4D97-AF65-F5344CB8AC3E}">
        <p14:creationId xmlns:p14="http://schemas.microsoft.com/office/powerpoint/2010/main" val="347210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D663DC-C29C-21C3-9359-348E41D7F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FE536-1347-519B-95FF-FC61C74BD6B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2:41-42  Then they that gladly received his word were baptized: and the same day there were added unto them about three thousand souls.  42 And they continued stedfastly in the apostles' doctrine and fellowship, and in breaking of bread, and in prayers.</a:t>
            </a:r>
          </a:p>
        </p:txBody>
      </p:sp>
    </p:spTree>
    <p:extLst>
      <p:ext uri="{BB962C8B-B14F-4D97-AF65-F5344CB8AC3E}">
        <p14:creationId xmlns:p14="http://schemas.microsoft.com/office/powerpoint/2010/main" val="296341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649562-5A09-CD1B-CD10-DC7FF30C0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757AFE-D2B8-2B84-BE1A-B19F4DE73C16}"/>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2:46  And they, continuing daily with one accord in the temple, and breaking bread from house to house, did eat their meat with gladness and singleness of heart,</a:t>
            </a:r>
          </a:p>
        </p:txBody>
      </p:sp>
    </p:spTree>
    <p:extLst>
      <p:ext uri="{BB962C8B-B14F-4D97-AF65-F5344CB8AC3E}">
        <p14:creationId xmlns:p14="http://schemas.microsoft.com/office/powerpoint/2010/main" val="3547137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494C6F-2ECB-256F-B559-32E2A8F48D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BC5322-3041-CDF9-BFB9-56DDC2CD6E45}"/>
              </a:ext>
            </a:extLst>
          </p:cNvPr>
          <p:cNvSpPr/>
          <p:nvPr/>
        </p:nvSpPr>
        <p:spPr>
          <a:xfrm>
            <a:off x="242887" y="11668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23:12  Neither have I gone back from the commandment of his lips; I have esteemed the words of his mouth more than my necessary food.</a:t>
            </a:r>
          </a:p>
        </p:txBody>
      </p:sp>
    </p:spTree>
    <p:extLst>
      <p:ext uri="{BB962C8B-B14F-4D97-AF65-F5344CB8AC3E}">
        <p14:creationId xmlns:p14="http://schemas.microsoft.com/office/powerpoint/2010/main" val="30360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C9CD1D-539D-53A0-39E9-B43752BA09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1A9517-F7B6-59EC-A61F-76C2C496CAF3}"/>
              </a:ext>
            </a:extLst>
          </p:cNvPr>
          <p:cNvSpPr/>
          <p:nvPr/>
        </p:nvSpPr>
        <p:spPr>
          <a:xfrm>
            <a:off x="242887" y="116680"/>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2:2  As newborn babes, desire the sincere milk of the word, that ye may grow thereby:</a:t>
            </a:r>
          </a:p>
        </p:txBody>
      </p:sp>
    </p:spTree>
    <p:extLst>
      <p:ext uri="{BB962C8B-B14F-4D97-AF65-F5344CB8AC3E}">
        <p14:creationId xmlns:p14="http://schemas.microsoft.com/office/powerpoint/2010/main" val="1629440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0936FE-4CB8-1909-5B14-9BF8DDB7F7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9AB534-906E-8BEF-C6AB-2C1193A6F8EF}"/>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119:105  Thy word is a lamp unto my feet, and a light unto my path.</a:t>
            </a:r>
          </a:p>
        </p:txBody>
      </p:sp>
    </p:spTree>
    <p:extLst>
      <p:ext uri="{BB962C8B-B14F-4D97-AF65-F5344CB8AC3E}">
        <p14:creationId xmlns:p14="http://schemas.microsoft.com/office/powerpoint/2010/main" val="257761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83089"/>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9:20-23   He said unto them, But whom say ye that I am? Peter answering said, The Christ of God.  21 And he straitly charged them, and commanded them to tell no man that thing;  22 Saying, The Son of man must suffer many things, and be rejected of the elders and chief priests and scribes, and be slain, and be raised the third day.  23 And he said to them all, If any man will come after me, let him deny himself, and take up his cross daily, and follow me.</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452A55-D522-BAF2-7FD9-2C75788FF8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ADF67-FAEC-A6B6-B887-F065B4D67C4B}"/>
              </a:ext>
            </a:extLst>
          </p:cNvPr>
          <p:cNvSpPr/>
          <p:nvPr/>
        </p:nvSpPr>
        <p:spPr>
          <a:xfrm>
            <a:off x="242887" y="142807"/>
            <a:ext cx="11706226" cy="21901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5:17  Pray without ceasing.</a:t>
            </a:r>
          </a:p>
        </p:txBody>
      </p:sp>
    </p:spTree>
    <p:extLst>
      <p:ext uri="{BB962C8B-B14F-4D97-AF65-F5344CB8AC3E}">
        <p14:creationId xmlns:p14="http://schemas.microsoft.com/office/powerpoint/2010/main" val="460095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1E3F1C-F4CE-D9E2-680E-0E29401964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18EBA-905B-AAED-E10A-2F2BB444ED3E}"/>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11:1  And it came to pass, that, as he was praying in a certain place, when he ceased, one of his disciples said unto him, Lord, teach us to pray, as John also taught his disciples.</a:t>
            </a:r>
          </a:p>
        </p:txBody>
      </p:sp>
    </p:spTree>
    <p:extLst>
      <p:ext uri="{BB962C8B-B14F-4D97-AF65-F5344CB8AC3E}">
        <p14:creationId xmlns:p14="http://schemas.microsoft.com/office/powerpoint/2010/main" val="2258817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CD0FCA-E74B-D264-17DC-E31FB597A1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B01DC7-0D6B-700F-DF58-E606F1CF1077}"/>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6:18  Praying always with all prayer and supplication in the Spirit, and watching thereunto with all perseverance and supplication for all saints;</a:t>
            </a:r>
          </a:p>
        </p:txBody>
      </p:sp>
    </p:spTree>
    <p:extLst>
      <p:ext uri="{BB962C8B-B14F-4D97-AF65-F5344CB8AC3E}">
        <p14:creationId xmlns:p14="http://schemas.microsoft.com/office/powerpoint/2010/main" val="4203545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F010CC-D0E0-86C7-C6BE-A785CF391F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309048-EFB7-5A5C-2EAD-9E4C29E8F6C2}"/>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16:15  And he said unto them, Go ye into all the world, and preach the gospel to every creature.</a:t>
            </a:r>
          </a:p>
        </p:txBody>
      </p:sp>
    </p:spTree>
    <p:extLst>
      <p:ext uri="{BB962C8B-B14F-4D97-AF65-F5344CB8AC3E}">
        <p14:creationId xmlns:p14="http://schemas.microsoft.com/office/powerpoint/2010/main" val="557885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4CB152-127D-189B-7E6B-26D7D483EC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38D2EFE-0A69-C822-5818-FE81E7C44293}"/>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447571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9D44B5-E561-7599-6EA1-3BD0E81B9D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A0234E-BAA1-BA9F-C6BF-12DC408B486A}"/>
              </a:ext>
            </a:extLst>
          </p:cNvPr>
          <p:cNvSpPr/>
          <p:nvPr/>
        </p:nvSpPr>
        <p:spPr>
          <a:xfrm>
            <a:off x="242887" y="11668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11:30  The fruit of the righteous is a tree of life; and he that winneth souls is wise.</a:t>
            </a:r>
          </a:p>
        </p:txBody>
      </p:sp>
    </p:spTree>
    <p:extLst>
      <p:ext uri="{BB962C8B-B14F-4D97-AF65-F5344CB8AC3E}">
        <p14:creationId xmlns:p14="http://schemas.microsoft.com/office/powerpoint/2010/main" val="925838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458B196-3922-F24B-6A9B-80273E7E0B0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2B0CA9-456E-5398-A5E8-D791895C0649}"/>
              </a:ext>
            </a:extLst>
          </p:cNvPr>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16:24  Then said Jesus unto his disciples, If any man will come after me, let him deny himself, and take up his cross, and follow me.</a:t>
            </a:r>
          </a:p>
        </p:txBody>
      </p:sp>
    </p:spTree>
    <p:extLst>
      <p:ext uri="{BB962C8B-B14F-4D97-AF65-F5344CB8AC3E}">
        <p14:creationId xmlns:p14="http://schemas.microsoft.com/office/powerpoint/2010/main" val="1917223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A048F8-716C-E2C5-9F66-3EB66DBD61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EA097-C0D4-FFF5-F2B5-AE4DA7898F72}"/>
              </a:ext>
            </a:extLst>
          </p:cNvPr>
          <p:cNvSpPr/>
          <p:nvPr/>
        </p:nvSpPr>
        <p:spPr>
          <a:xfrm>
            <a:off x="242887" y="116680"/>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5:24  And they that are Christ's have crucified the flesh with the affections and lusts.</a:t>
            </a:r>
          </a:p>
        </p:txBody>
      </p:sp>
    </p:spTree>
    <p:extLst>
      <p:ext uri="{BB962C8B-B14F-4D97-AF65-F5344CB8AC3E}">
        <p14:creationId xmlns:p14="http://schemas.microsoft.com/office/powerpoint/2010/main" val="1628983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327B41F-A399-B038-119D-E3A26A4CAD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C80384-45BE-6F6E-5772-4961D2F49469}"/>
              </a:ext>
            </a:extLst>
          </p:cNvPr>
          <p:cNvSpPr/>
          <p:nvPr/>
        </p:nvSpPr>
        <p:spPr>
          <a:xfrm>
            <a:off x="242887" y="116680"/>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4:10  Always bearing about in the body the dying of the Lord Jesus, that the life also of Jesus might be made manifest in our body.</a:t>
            </a:r>
          </a:p>
        </p:txBody>
      </p:sp>
    </p:spTree>
    <p:extLst>
      <p:ext uri="{BB962C8B-B14F-4D97-AF65-F5344CB8AC3E}">
        <p14:creationId xmlns:p14="http://schemas.microsoft.com/office/powerpoint/2010/main" val="4174104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D264305-79AC-A4E1-7660-6784B5A43D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A6C7AB-4FC7-D15B-E73A-71ECD7CE20B9}"/>
              </a:ext>
            </a:extLst>
          </p:cNvPr>
          <p:cNvSpPr/>
          <p:nvPr/>
        </p:nvSpPr>
        <p:spPr>
          <a:xfrm>
            <a:off x="242887" y="116680"/>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12:24  Verily, verily, I say unto you, Except a corn of wheat fall into the ground and die, it abideth alone: but if it die, it bringeth forth much fruit.</a:t>
            </a:r>
          </a:p>
        </p:txBody>
      </p:sp>
    </p:spTree>
    <p:extLst>
      <p:ext uri="{BB962C8B-B14F-4D97-AF65-F5344CB8AC3E}">
        <p14:creationId xmlns:p14="http://schemas.microsoft.com/office/powerpoint/2010/main" val="274308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B85AFF8-325A-C92D-CC00-F569D5A347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EE9057-2447-6D07-B6AC-123F5039E363}"/>
              </a:ext>
            </a:extLst>
          </p:cNvPr>
          <p:cNvSpPr/>
          <p:nvPr/>
        </p:nvSpPr>
        <p:spPr>
          <a:xfrm>
            <a:off x="242887" y="11341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9:24-26   For whosoever will save his life shall lose it: but whosoever will lose his life for my sake, the same shall save it.  25 For what is a man advantaged, if he gain the whole world, and lose himself, or be cast away?  26 For whosoever shall be ashamed of me and of my words, of him shall the Son of man be ashamed, when he shall come in his own glory, and in his Father's, and of the holy angels.</a:t>
            </a:r>
          </a:p>
        </p:txBody>
      </p:sp>
    </p:spTree>
    <p:extLst>
      <p:ext uri="{BB962C8B-B14F-4D97-AF65-F5344CB8AC3E}">
        <p14:creationId xmlns:p14="http://schemas.microsoft.com/office/powerpoint/2010/main" val="405079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1735E-CC5E-A9C3-6437-2930850FE50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001550-371A-8033-B877-C2B48BDB5EAF}"/>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2:20  I am crucified with Christ: nevertheless I live; yet not I, but Christ liveth in me: and the life which I now live in the flesh I live by the faith of the Son of God, who loved me, and gave himself for me.</a:t>
            </a:r>
          </a:p>
        </p:txBody>
      </p:sp>
    </p:spTree>
    <p:extLst>
      <p:ext uri="{BB962C8B-B14F-4D97-AF65-F5344CB8AC3E}">
        <p14:creationId xmlns:p14="http://schemas.microsoft.com/office/powerpoint/2010/main" val="3542343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005AF8-4BCE-A841-6393-E09AA54F7E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CF10F8-071E-0B6A-71FF-66B997504972}"/>
              </a:ext>
            </a:extLst>
          </p:cNvPr>
          <p:cNvSpPr/>
          <p:nvPr/>
        </p:nvSpPr>
        <p:spPr>
          <a:xfrm>
            <a:off x="242887" y="116680"/>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14:27  And whosoever doth not bear his cross, and come after me, cannot be my disciple.</a:t>
            </a:r>
          </a:p>
        </p:txBody>
      </p:sp>
    </p:spTree>
    <p:extLst>
      <p:ext uri="{BB962C8B-B14F-4D97-AF65-F5344CB8AC3E}">
        <p14:creationId xmlns:p14="http://schemas.microsoft.com/office/powerpoint/2010/main" val="3702375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7D130B-12DE-18ED-5CBC-976DB7CF3F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ED85D5-CDC2-19F9-7620-353564B718C8}"/>
              </a:ext>
            </a:extLst>
          </p:cNvPr>
          <p:cNvSpPr/>
          <p:nvPr/>
        </p:nvSpPr>
        <p:spPr>
          <a:xfrm>
            <a:off x="242887" y="11668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4:7  I have fought a good fight, I have finished my course, I have kept the faith:</a:t>
            </a:r>
          </a:p>
        </p:txBody>
      </p:sp>
    </p:spTree>
    <p:extLst>
      <p:ext uri="{BB962C8B-B14F-4D97-AF65-F5344CB8AC3E}">
        <p14:creationId xmlns:p14="http://schemas.microsoft.com/office/powerpoint/2010/main" val="393295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5089243-6E75-3A2B-A1EC-E472D125DC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6B620C-3F8C-0B44-08C3-16BF1B2D231B}"/>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1:6  Being confident of this very thing, that he which hath begun a good work in you will perform it until the day of Jesus Christ:</a:t>
            </a:r>
          </a:p>
        </p:txBody>
      </p:sp>
    </p:spTree>
    <p:extLst>
      <p:ext uri="{BB962C8B-B14F-4D97-AF65-F5344CB8AC3E}">
        <p14:creationId xmlns:p14="http://schemas.microsoft.com/office/powerpoint/2010/main" val="1366986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8202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From Decision to Discipleship</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9:23  And he said to them all, If any man will come after me, let him deny himself, and take up his cross daily, and follow me.</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1:4-5  To an inheritance incorruptible, and undefiled, and that fadeth not away, reserved in heaven for you,  5 Who are kept by the power of God through faith unto salvation ready to be revealed in the last time.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4:7  Submit yourselves therefore to God. Resist the devil, and he will flee from you.</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6:20  For ye are bought with a price: therefore glorify God in your body, and in your spirit, which are God's.</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7:23  Ye are bought with a price; be not ye the servants of men.</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107227</TotalTime>
  <Words>1223</Words>
  <Application>Microsoft Office PowerPoint</Application>
  <PresentationFormat>Widescreen</PresentationFormat>
  <Paragraphs>42</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629</cp:revision>
  <cp:lastPrinted>2020-01-28T17:57:24Z</cp:lastPrinted>
  <dcterms:created xsi:type="dcterms:W3CDTF">2019-08-31T20:33:16Z</dcterms:created>
  <dcterms:modified xsi:type="dcterms:W3CDTF">2025-05-28T18:14:15Z</dcterms:modified>
</cp:coreProperties>
</file>