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926" r:id="rId5"/>
    <p:sldId id="829" r:id="rId6"/>
    <p:sldId id="863" r:id="rId7"/>
    <p:sldId id="865" r:id="rId8"/>
    <p:sldId id="903" r:id="rId9"/>
    <p:sldId id="866" r:id="rId10"/>
    <p:sldId id="831" r:id="rId11"/>
    <p:sldId id="922" r:id="rId12"/>
    <p:sldId id="923" r:id="rId13"/>
    <p:sldId id="924" r:id="rId14"/>
    <p:sldId id="925" r:id="rId15"/>
    <p:sldId id="918" r:id="rId16"/>
    <p:sldId id="919" r:id="rId17"/>
    <p:sldId id="920" r:id="rId18"/>
    <p:sldId id="921"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70357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10:8-17</a:t>
            </a:r>
            <a:endPar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12:16-17  Lest there be any fornicator, or profane person, as Esau, who for one morsel of meat sold his birthright.  17 For ye know how that afterward, when he would have inherited the blessing, he was rejected: for he found no place of repentance, though he sought it carefully with tears.</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7:10 For godly sorrow worketh repentance to salvation not to be repented of: but the sorrow of the world worketh death.</a:t>
            </a:r>
          </a:p>
        </p:txBody>
      </p:sp>
    </p:spTree>
    <p:extLst>
      <p:ext uri="{BB962C8B-B14F-4D97-AF65-F5344CB8AC3E}">
        <p14:creationId xmlns:p14="http://schemas.microsoft.com/office/powerpoint/2010/main" val="3082734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729148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78:34-37  When he slew them, then they sought him: and they returned and inquired early after God.  35 And they remembered that God was their rock, and the high God their redeemer.  36 Nevertheless they did flatter him with their mouth, and they lied unto him with their tongues.  37 For their heart was not right with him, neither were they stedfast in his covenant.</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437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7:21-23  Not every one that saith unto me, Lord, Lord, shall enter into the kingdom of heaven; but he that doeth the will of my Father which is in heaven.  22 Many will say to me in that day, Lord, Lord, have we not prophesied in thy name? and in thy name have cast out devils? and in thy name done many wonderful works?  23 And then will I profess unto them, I never knew you: depart from me, ye that work iniquity.</a:t>
            </a:r>
          </a:p>
        </p:txBody>
      </p:sp>
    </p:spTree>
    <p:extLst>
      <p:ext uri="{BB962C8B-B14F-4D97-AF65-F5344CB8AC3E}">
        <p14:creationId xmlns:p14="http://schemas.microsoft.com/office/powerpoint/2010/main" val="3972434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9CA86EB-445A-AF64-FA5E-3D732ECB53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90D979-D1EC-9A81-BBC4-798DD5523BDA}"/>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23:42-43  And he said unto Jesus, Lord, remember me when thou comest into thy kingdom.  43 And Jesus said unto him, Verily I say unto thee, To day shalt thou be with me in paradise.</a:t>
            </a:r>
          </a:p>
        </p:txBody>
      </p:sp>
    </p:spTree>
    <p:extLst>
      <p:ext uri="{BB962C8B-B14F-4D97-AF65-F5344CB8AC3E}">
        <p14:creationId xmlns:p14="http://schemas.microsoft.com/office/powerpoint/2010/main" val="1444895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C74445-3206-D34F-073F-4AB4F3ADB4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A24674-8BC2-E506-A87D-5D3096CF04E1}"/>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8:35-37  Then Philip opened his mouth, and began at the same scripture, and preached unto him Jesus.  36 And as they went on their way, they came unto a certain water: and the eunuch said, See, here is water; what doth hinder me to be baptized?  37 And Philip said, If thou believest with all thine heart, thou mayest. And he answered and said, I believe that Jesus Christ is the Son of God.</a:t>
            </a:r>
          </a:p>
        </p:txBody>
      </p:sp>
    </p:spTree>
    <p:extLst>
      <p:ext uri="{BB962C8B-B14F-4D97-AF65-F5344CB8AC3E}">
        <p14:creationId xmlns:p14="http://schemas.microsoft.com/office/powerpoint/2010/main" val="2315377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421762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10:9-11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a:t>
            </a:r>
          </a:p>
        </p:txBody>
      </p:sp>
    </p:spTree>
    <p:extLst>
      <p:ext uri="{BB962C8B-B14F-4D97-AF65-F5344CB8AC3E}">
        <p14:creationId xmlns:p14="http://schemas.microsoft.com/office/powerpoint/2010/main" val="1259663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8AE555-4CBA-FB72-599B-03CDA6B93A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B37CF3-5FD7-F46D-0C33-D07A989D19E5}"/>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29:13  Wherefore the Lord said, Forasmuch as this people draw near me with their mouth, and with their lips do honour me, but have removed their heart far from me, and their fear toward me is taught by the precept of men:</a:t>
            </a:r>
          </a:p>
        </p:txBody>
      </p:sp>
    </p:spTree>
    <p:extLst>
      <p:ext uri="{BB962C8B-B14F-4D97-AF65-F5344CB8AC3E}">
        <p14:creationId xmlns:p14="http://schemas.microsoft.com/office/powerpoint/2010/main" val="3539003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06788"/>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10:8-11   But what saith it? The word is nigh thee, even in thy mouth, and in thy heart: that is, the word of faith, which we preach;  9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a:t>
            </a:r>
          </a:p>
        </p:txBody>
      </p:sp>
    </p:spTree>
    <p:extLst>
      <p:ext uri="{BB962C8B-B14F-4D97-AF65-F5344CB8AC3E}">
        <p14:creationId xmlns:p14="http://schemas.microsoft.com/office/powerpoint/2010/main" val="282192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43008"/>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10:12-15   For there is no difference between the Jew and the Greek: for the same Lord over all is rich unto all that call upon him.  13 For whosoever shall call upon the name of the Lord shall be saved.  14 How then shall they call on him in whom they have not believed? and how shall they believe in him of whom they have not heard? and how shall they hear without a preacher?  15 And how shall they preach, except they be sent? as it is written, How beautiful are the feet of them that preach the gospel of peace, and bring glad tidings of good things!</a:t>
            </a:r>
          </a:p>
        </p:txBody>
      </p:sp>
    </p:spTree>
    <p:extLst>
      <p:ext uri="{BB962C8B-B14F-4D97-AF65-F5344CB8AC3E}">
        <p14:creationId xmlns:p14="http://schemas.microsoft.com/office/powerpoint/2010/main" val="37820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AD36D3-9A7C-ACDA-2C01-F112AE1D87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D0E54D-FD7E-4091-4344-146358B5EB3B}"/>
              </a:ext>
            </a:extLst>
          </p:cNvPr>
          <p:cNvSpPr/>
          <p:nvPr/>
        </p:nvSpPr>
        <p:spPr>
          <a:xfrm>
            <a:off x="242887" y="114725"/>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10:16-17   But they have not all obeyed the gospel. For Esaias saith, Lord, who hath believed our report?  17 So then faith cometh by hearing, and hearing by the word of God.</a:t>
            </a:r>
          </a:p>
        </p:txBody>
      </p:sp>
    </p:spTree>
    <p:extLst>
      <p:ext uri="{BB962C8B-B14F-4D97-AF65-F5344CB8AC3E}">
        <p14:creationId xmlns:p14="http://schemas.microsoft.com/office/powerpoint/2010/main" val="2870573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49789"/>
            <a:ext cx="12192000" cy="554241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Lie of the Sinner's Prayer: When Heaven Doesn't Hear</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  For whosoever shall call upon the name of the Lord shall be saved.</a:t>
            </a:r>
          </a:p>
        </p:txBody>
      </p:sp>
    </p:spTree>
    <p:extLst>
      <p:ext uri="{BB962C8B-B14F-4D97-AF65-F5344CB8AC3E}">
        <p14:creationId xmlns:p14="http://schemas.microsoft.com/office/powerpoint/2010/main" val="97872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1:24-28  Because I have called, and ye refused; I have stretched out my hand, and no man regarded;  25 But ye have set at nought all my counsel, and would none of my reproof:  26 I also will laugh at your calamity; I will mock when your fear cometh;  27 When your fear cometh as desolation, and your destruction cometh as a whirlwind; when distress and anguish cometh upon you.  28 Then shall they call upon me, but I will not answer; they shall seek me early, but they shall not find me:</a:t>
            </a:r>
          </a:p>
        </p:txBody>
      </p:sp>
    </p:spTree>
    <p:extLst>
      <p:ext uri="{BB962C8B-B14F-4D97-AF65-F5344CB8AC3E}">
        <p14:creationId xmlns:p14="http://schemas.microsoft.com/office/powerpoint/2010/main" val="83673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21088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92024</TotalTime>
  <Words>1097</Words>
  <Application>Microsoft Office PowerPoint</Application>
  <PresentationFormat>Widescreen</PresentationFormat>
  <Paragraphs>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623</cp:revision>
  <cp:lastPrinted>2020-01-28T17:57:24Z</cp:lastPrinted>
  <dcterms:created xsi:type="dcterms:W3CDTF">2019-08-31T20:33:16Z</dcterms:created>
  <dcterms:modified xsi:type="dcterms:W3CDTF">2025-05-06T20:08:42Z</dcterms:modified>
</cp:coreProperties>
</file>