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840" r:id="rId4"/>
    <p:sldId id="765" r:id="rId5"/>
    <p:sldId id="766" r:id="rId6"/>
    <p:sldId id="772" r:id="rId7"/>
    <p:sldId id="833" r:id="rId8"/>
    <p:sldId id="777" r:id="rId9"/>
    <p:sldId id="803" r:id="rId10"/>
    <p:sldId id="793" r:id="rId11"/>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4/23/2025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5:27-32</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5:27-29   Ye have heard that it was said by them of old time, Thou shalt not commit adultery:  28 But I say unto you, That whosoever looketh on a woman to lust after her hath committed adultery with her already in his heart.  29 And if thy right eye offend thee, pluck it out, and cast it from thee: for it is profitable for thee that one of thy members should perish, and not that thy whole body should be cast into hell.</a:t>
            </a:r>
          </a:p>
        </p:txBody>
      </p:sp>
    </p:spTree>
    <p:extLst>
      <p:ext uri="{BB962C8B-B14F-4D97-AF65-F5344CB8AC3E}">
        <p14:creationId xmlns:p14="http://schemas.microsoft.com/office/powerpoint/2010/main" val="3344361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EAFD126-9237-209E-DE41-509B8768CBB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DFA55B1-E7C4-9632-60C5-9E1C600693E0}"/>
              </a:ext>
            </a:extLst>
          </p:cNvPr>
          <p:cNvSpPr/>
          <p:nvPr/>
        </p:nvSpPr>
        <p:spPr>
          <a:xfrm>
            <a:off x="242887" y="142807"/>
            <a:ext cx="11706226" cy="63916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5:30-32   And if thy right hand offend thee, cut it off, and cast it from thee: for it is profitable for thee that one of thy members should perish, and not that thy whole body should be cast into hell.  31 It hath been said, Whosoever shall put away his wife, let him give her a writing of divorcement:  32 But I say unto you, That whosoever shall put away his wife, saving for the cause of fornication, causeth her to commit adultery: and whosoever shall marry her that is divorced committeth adultery.</a:t>
            </a:r>
          </a:p>
        </p:txBody>
      </p:sp>
    </p:spTree>
    <p:extLst>
      <p:ext uri="{BB962C8B-B14F-4D97-AF65-F5344CB8AC3E}">
        <p14:creationId xmlns:p14="http://schemas.microsoft.com/office/powerpoint/2010/main" val="2118070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15628"/>
            <a:ext cx="12192000" cy="428649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Till Death Do Us Part:</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Lust, Divorce, and</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Eternal Consequences</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5:27–28  Ye have heard that it was said by them of old time, Thou shalt not commit adultery: But I say unto you, That whosoever looketh on a woman to lust after her hath committed adultery with her already in his heart.</a:t>
            </a:r>
          </a:p>
        </p:txBody>
      </p:sp>
    </p:spTree>
    <p:extLst>
      <p:ext uri="{BB962C8B-B14F-4D97-AF65-F5344CB8AC3E}">
        <p14:creationId xmlns:p14="http://schemas.microsoft.com/office/powerpoint/2010/main" val="1234728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203765"/>
            <a:ext cx="11706226" cy="567995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5:29-30  And if thy right eye offend thee, pluck it out, and cast it from thee: for it is profitable for thee that one of thy members should perish, and not that thy whole body should be cast into hell.  And if thy right hand offend thee, cut it off, and cast it from thee: for it is profitable for thee that one of thy members should perish, and not that thy whole body should be cast into hell.</a:t>
            </a:r>
          </a:p>
        </p:txBody>
      </p:sp>
    </p:spTree>
    <p:extLst>
      <p:ext uri="{BB962C8B-B14F-4D97-AF65-F5344CB8AC3E}">
        <p14:creationId xmlns:p14="http://schemas.microsoft.com/office/powerpoint/2010/main" val="1380858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9B64AFC-746B-9DB1-C10B-95E7D8322C2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6723582-39A3-69B3-7BA2-C6A85AAEEE48}"/>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5:31-32  It hath been said, Whosoever shall put away his wife, let him give her a writing of divorcement:  32 But I say unto you, That whosoever shall put away his wife, saving for the cause of fornication, causeth her to commit adultery: and whosoever shall marry her that is divorced committeth adultery.</a:t>
            </a:r>
          </a:p>
        </p:txBody>
      </p:sp>
    </p:spTree>
    <p:extLst>
      <p:ext uri="{BB962C8B-B14F-4D97-AF65-F5344CB8AC3E}">
        <p14:creationId xmlns:p14="http://schemas.microsoft.com/office/powerpoint/2010/main" val="2704060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10:5  Casting down imaginations, and every high thing that exalteth itself against the knowledge of God, and bringing into captivity every thought to the obedience of Christ;</a:t>
            </a:r>
          </a:p>
        </p:txBody>
      </p:sp>
    </p:spTree>
    <p:extLst>
      <p:ext uri="{BB962C8B-B14F-4D97-AF65-F5344CB8AC3E}">
        <p14:creationId xmlns:p14="http://schemas.microsoft.com/office/powerpoint/2010/main" val="3099801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686CAD-A366-3A1A-A009-F6DEBE4A9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3EBEBE-8187-DA7B-757F-BAE3D8F07B43}"/>
              </a:ext>
            </a:extLst>
          </p:cNvPr>
          <p:cNvSpPr/>
          <p:nvPr/>
        </p:nvSpPr>
        <p:spPr>
          <a:xfrm>
            <a:off x="242887" y="142807"/>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13:4  Marriage is honourable in all, and the bed undefiled: but whoremongers and adulterers God will judge.</a:t>
            </a:r>
          </a:p>
        </p:txBody>
      </p:sp>
    </p:spTree>
    <p:extLst>
      <p:ext uri="{BB962C8B-B14F-4D97-AF65-F5344CB8AC3E}">
        <p14:creationId xmlns:p14="http://schemas.microsoft.com/office/powerpoint/2010/main" val="1641005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95900</TotalTime>
  <Words>535</Words>
  <Application>Microsoft Office PowerPoint</Application>
  <PresentationFormat>Widescreen</PresentationFormat>
  <Paragraphs>20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609</cp:revision>
  <cp:lastPrinted>2020-01-28T17:57:24Z</cp:lastPrinted>
  <dcterms:created xsi:type="dcterms:W3CDTF">2019-08-31T20:33:16Z</dcterms:created>
  <dcterms:modified xsi:type="dcterms:W3CDTF">2025-04-24T02:39:51Z</dcterms:modified>
</cp:coreProperties>
</file>