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765" r:id="rId4"/>
    <p:sldId id="766" r:id="rId5"/>
    <p:sldId id="772" r:id="rId6"/>
    <p:sldId id="833" r:id="rId7"/>
    <p:sldId id="777" r:id="rId8"/>
    <p:sldId id="803" r:id="rId9"/>
    <p:sldId id="817" r:id="rId10"/>
    <p:sldId id="818" r:id="rId11"/>
    <p:sldId id="819" r:id="rId12"/>
    <p:sldId id="820" r:id="rId13"/>
    <p:sldId id="821" r:id="rId14"/>
    <p:sldId id="822" r:id="rId15"/>
    <p:sldId id="823" r:id="rId16"/>
    <p:sldId id="825" r:id="rId17"/>
    <p:sldId id="793" r:id="rId1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5:13-16</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C488B43-765E-6298-96CC-C08A4CAD5C2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740E25B-5BCA-9523-5652-F663E582ACA4}"/>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16:8-11  I have set the LORD always before me: because he is at my right hand, I shall not be moved.  9 Therefore my heart is glad, and my glory rejoiceth: my flesh also shall rest in hope.  10 For thou wilt not leave my soul in hell; neither wilt thou suffer thine Holy One to see corruption.  11 Thou wilt shew me the path of life: in thy presence is fulness of joy; at thy right hand there are pleasures for evermore.</a:t>
            </a:r>
          </a:p>
        </p:txBody>
      </p:sp>
    </p:spTree>
    <p:extLst>
      <p:ext uri="{BB962C8B-B14F-4D97-AF65-F5344CB8AC3E}">
        <p14:creationId xmlns:p14="http://schemas.microsoft.com/office/powerpoint/2010/main" val="2382528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2529C5-244D-AB2B-192F-5866FBB535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CB1BBBF-FD11-08BC-F54F-4212BAE2FA84}"/>
              </a:ext>
            </a:extLst>
          </p:cNvPr>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5:17-18  Think not that I am come to destroy the law, or the prophets: I am not come to destroy, but to fulfil.  18 For verily I say unto you, Till heaven and earth pass, one jot or one tittle shall in no wise pass from the law, till all be fulfilled.</a:t>
            </a:r>
          </a:p>
        </p:txBody>
      </p:sp>
    </p:spTree>
    <p:extLst>
      <p:ext uri="{BB962C8B-B14F-4D97-AF65-F5344CB8AC3E}">
        <p14:creationId xmlns:p14="http://schemas.microsoft.com/office/powerpoint/2010/main" val="661662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F373F20-E746-6A41-7FA9-C914AD89CDF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4212CF-9BC2-CB8D-0B9B-D55072B54CEE}"/>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5:18  For verily I say unto you, Till heaven and earth pass, one jot or one tittle shall in no wise pass from the law, till all be fulfilled.</a:t>
            </a:r>
          </a:p>
        </p:txBody>
      </p:sp>
    </p:spTree>
    <p:extLst>
      <p:ext uri="{BB962C8B-B14F-4D97-AF65-F5344CB8AC3E}">
        <p14:creationId xmlns:p14="http://schemas.microsoft.com/office/powerpoint/2010/main" val="1092062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0FF611F-66D3-D264-7609-064208AD1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0E8B68-BE03-EC63-AA61-9B55D253B920}"/>
              </a:ext>
            </a:extLst>
          </p:cNvPr>
          <p:cNvSpPr/>
          <p:nvPr/>
        </p:nvSpPr>
        <p:spPr>
          <a:xfrm>
            <a:off x="242887" y="142807"/>
            <a:ext cx="11706226" cy="327692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119:89  For ever, O LORD, thy word is settled in heaven.</a:t>
            </a:r>
          </a:p>
        </p:txBody>
      </p:sp>
    </p:spTree>
    <p:extLst>
      <p:ext uri="{BB962C8B-B14F-4D97-AF65-F5344CB8AC3E}">
        <p14:creationId xmlns:p14="http://schemas.microsoft.com/office/powerpoint/2010/main" val="1848425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B6E7E2F-3BAB-BAB9-EAC9-5BCE9409764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E2BA44C-0B17-A156-91CD-97EAFEDEE24A}"/>
              </a:ext>
            </a:extLst>
          </p:cNvPr>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5:17-18  Think not that I am come to destroy the law, or the prophets: I am not come to destroy, but to fulfil.  18 For verily I say unto you, Till heaven and earth pass, one jot or one tittle shall in no wise pass from the law, till all be fulfilled.</a:t>
            </a:r>
          </a:p>
        </p:txBody>
      </p:sp>
    </p:spTree>
    <p:extLst>
      <p:ext uri="{BB962C8B-B14F-4D97-AF65-F5344CB8AC3E}">
        <p14:creationId xmlns:p14="http://schemas.microsoft.com/office/powerpoint/2010/main" val="4112560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8B4973A-E406-B764-BD7A-528405C781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16D6BA-51DC-B4BC-E878-CCD0C0F18EE3}"/>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3:24-25  Wherefore the law was our schoolmaster to bring us unto Christ, that we might be justified by faith.  25 But after that faith is come, we are no longer under a schoolmaster.</a:t>
            </a:r>
          </a:p>
        </p:txBody>
      </p:sp>
    </p:spTree>
    <p:extLst>
      <p:ext uri="{BB962C8B-B14F-4D97-AF65-F5344CB8AC3E}">
        <p14:creationId xmlns:p14="http://schemas.microsoft.com/office/powerpoint/2010/main" val="4025171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6E25041-24B7-DC8C-0379-66F51304030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25CCC1D-338D-CB7D-546E-019FF7B4A302}"/>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10:4  For Christ is the end of the law for righteousness to every one that believeth.</a:t>
            </a:r>
          </a:p>
        </p:txBody>
      </p:sp>
    </p:spTree>
    <p:extLst>
      <p:ext uri="{BB962C8B-B14F-4D97-AF65-F5344CB8AC3E}">
        <p14:creationId xmlns:p14="http://schemas.microsoft.com/office/powerpoint/2010/main" val="914170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5:17-18   Think not that I am come to destroy the law, or the prophets: I am not come to destroy, but to fulfil.  18 For verily I say unto you, Till heaven and earth pass, one jot or one tittle shall in no wise pass from the law, till all be fulfilled.</a:t>
            </a:r>
          </a:p>
        </p:txBody>
      </p:sp>
    </p:spTree>
    <p:extLst>
      <p:ext uri="{BB962C8B-B14F-4D97-AF65-F5344CB8AC3E}">
        <p14:creationId xmlns:p14="http://schemas.microsoft.com/office/powerpoint/2010/main" val="3344361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29139"/>
            <a:ext cx="12192000" cy="319972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Law Fulfilled</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Not Forgotten</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5:17-18  Think not that I am come to destroy the law, or the prophets: I am not come to destroy, but to fulfil.  18 For verily I say unto you, Till heaven and earth pass, one jot or one tittle shall in no wise pass from the law, till all be fulfilled.</a:t>
            </a:r>
          </a:p>
        </p:txBody>
      </p:sp>
    </p:spTree>
    <p:extLst>
      <p:ext uri="{BB962C8B-B14F-4D97-AF65-F5344CB8AC3E}">
        <p14:creationId xmlns:p14="http://schemas.microsoft.com/office/powerpoint/2010/main" val="123472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03765"/>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3:28-31  Therefore we conclude that a man is justified by faith without the deeds of the law.  29 Is he the God of the Jews only? is he not also of the Gentiles? Yes, of the Gentiles also:  30 Seeing it is one God, which shall justify the circumcision by faith, and uncircumcision through faith.  31 Do we then make void the law through faith? God forbid: yea, we establish the law.</a:t>
            </a:r>
          </a:p>
        </p:txBody>
      </p:sp>
    </p:spTree>
    <p:extLst>
      <p:ext uri="{BB962C8B-B14F-4D97-AF65-F5344CB8AC3E}">
        <p14:creationId xmlns:p14="http://schemas.microsoft.com/office/powerpoint/2010/main" val="138085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9B64AFC-746B-9DB1-C10B-95E7D8322C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6723582-39A3-69B3-7BA2-C6A85AAEEE48}"/>
              </a:ext>
            </a:extLst>
          </p:cNvPr>
          <p:cNvSpPr/>
          <p:nvPr/>
        </p:nvSpPr>
        <p:spPr>
          <a:xfrm>
            <a:off x="242887" y="142807"/>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5:17-18  Think not that I am come to destroy the law, or the prophets: I am not come to destroy, but to fulfil.  18 For verily I say unto you, Till heaven and earth pass, one jot or one tittle shall in no wise pass from the law, till all be fulfilled.</a:t>
            </a:r>
          </a:p>
        </p:txBody>
      </p:sp>
    </p:spTree>
    <p:extLst>
      <p:ext uri="{BB962C8B-B14F-4D97-AF65-F5344CB8AC3E}">
        <p14:creationId xmlns:p14="http://schemas.microsoft.com/office/powerpoint/2010/main" val="2704060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4:15  For we have not an high priest which cannot be touched with the feeling of our infirmities; but was in all points tempted like as we are, yet without sin.</a:t>
            </a:r>
          </a:p>
        </p:txBody>
      </p:sp>
    </p:spTree>
    <p:extLst>
      <p:ext uri="{BB962C8B-B14F-4D97-AF65-F5344CB8AC3E}">
        <p14:creationId xmlns:p14="http://schemas.microsoft.com/office/powerpoint/2010/main" val="3099801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686CAD-A366-3A1A-A009-F6DEBE4A9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3EBEBE-8187-DA7B-757F-BAE3D8F07B43}"/>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2:16-17  Let no man therefore judge you in meat, or in drink, or in respect of an holyday, or of the new moon, or of the sabbath days:  17 Which are a shadow of things to come; but the body is of Christ.</a:t>
            </a:r>
          </a:p>
        </p:txBody>
      </p:sp>
    </p:spTree>
    <p:extLst>
      <p:ext uri="{BB962C8B-B14F-4D97-AF65-F5344CB8AC3E}">
        <p14:creationId xmlns:p14="http://schemas.microsoft.com/office/powerpoint/2010/main" val="1641005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72A714-B1BE-4CF1-6E3B-402C0381BB4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144505B-BA55-D9A8-4324-21B902CE05A1}"/>
              </a:ext>
            </a:extLst>
          </p:cNvPr>
          <p:cNvSpPr/>
          <p:nvPr/>
        </p:nvSpPr>
        <p:spPr>
          <a:xfrm>
            <a:off x="242887" y="81844"/>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24:27  And beginning at Moses and all the prophets, he expounded unto them in all the scriptures the things concerning himself.</a:t>
            </a:r>
          </a:p>
        </p:txBody>
      </p:sp>
    </p:spTree>
    <p:extLst>
      <p:ext uri="{BB962C8B-B14F-4D97-AF65-F5344CB8AC3E}">
        <p14:creationId xmlns:p14="http://schemas.microsoft.com/office/powerpoint/2010/main" val="3719569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88782</TotalTime>
  <Words>775</Words>
  <Application>Microsoft Office PowerPoint</Application>
  <PresentationFormat>Widescreen</PresentationFormat>
  <Paragraphs>26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604</cp:revision>
  <cp:lastPrinted>2020-01-28T17:57:24Z</cp:lastPrinted>
  <dcterms:created xsi:type="dcterms:W3CDTF">2019-08-31T20:33:16Z</dcterms:created>
  <dcterms:modified xsi:type="dcterms:W3CDTF">2025-04-02T01:53:29Z</dcterms:modified>
</cp:coreProperties>
</file>