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58" r:id="rId4"/>
    <p:sldId id="859" r:id="rId5"/>
    <p:sldId id="829" r:id="rId6"/>
    <p:sldId id="831" r:id="rId7"/>
    <p:sldId id="834" r:id="rId8"/>
    <p:sldId id="836" r:id="rId9"/>
    <p:sldId id="837" r:id="rId10"/>
    <p:sldId id="838" r:id="rId11"/>
    <p:sldId id="839" r:id="rId12"/>
    <p:sldId id="844" r:id="rId13"/>
    <p:sldId id="845" r:id="rId14"/>
    <p:sldId id="846" r:id="rId15"/>
    <p:sldId id="860" r:id="rId16"/>
    <p:sldId id="861" r:id="rId17"/>
    <p:sldId id="862" r:id="rId18"/>
    <p:sldId id="863" r:id="rId19"/>
    <p:sldId id="864" r:id="rId20"/>
    <p:sldId id="865" r:id="rId21"/>
    <p:sldId id="866" r:id="rId22"/>
    <p:sldId id="867" r:id="rId23"/>
    <p:sldId id="868" r:id="rId24"/>
    <p:sldId id="869" r:id="rId25"/>
    <p:sldId id="870" r:id="rId26"/>
    <p:sldId id="871" r:id="rId27"/>
    <p:sldId id="872" r:id="rId28"/>
    <p:sldId id="873" r:id="rId29"/>
    <p:sldId id="874" r:id="rId30"/>
    <p:sldId id="875" r:id="rId31"/>
    <p:sldId id="876" r:id="rId32"/>
    <p:sldId id="877" r:id="rId33"/>
    <p:sldId id="793" r:id="rId3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3/28/2025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3/28/2025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3/28/2025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3/28/2025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906563"/>
            <a:ext cx="12192000" cy="304487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9:8-14</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6680"/>
            <a:ext cx="11706226" cy="35870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27:26  Then released he Barabbas unto them: and when he had scourged Jesus, he delivered him to be crucified.</a:t>
            </a:r>
          </a:p>
        </p:txBody>
      </p:sp>
    </p:spTree>
    <p:extLst>
      <p:ext uri="{BB962C8B-B14F-4D97-AF65-F5344CB8AC3E}">
        <p14:creationId xmlns:p14="http://schemas.microsoft.com/office/powerpoint/2010/main" val="28890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15:15  And so Pilate, willing to content the people, released Barabbas unto them, and delivered Jesus, when he had scourged him, to be crucified.</a:t>
            </a:r>
          </a:p>
        </p:txBody>
      </p:sp>
    </p:spTree>
    <p:extLst>
      <p:ext uri="{BB962C8B-B14F-4D97-AF65-F5344CB8AC3E}">
        <p14:creationId xmlns:p14="http://schemas.microsoft.com/office/powerpoint/2010/main" val="838200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C670B02-F477-7D40-CB8F-97954C435D2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968AB09-8A4C-0275-C699-6E9DF0E7B55F}"/>
              </a:ext>
            </a:extLst>
          </p:cNvPr>
          <p:cNvSpPr/>
          <p:nvPr/>
        </p:nvSpPr>
        <p:spPr>
          <a:xfrm>
            <a:off x="242887" y="142807"/>
            <a:ext cx="11706226" cy="622991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27:29-30  And when they had platted a crown of thorns, they put it upon his head, and a reed in his right hand: and they bowed the knee before him, and mocked him, saying, Hail, King of the Jews!  30 And they spit upon him, and took the reed, and smote him on the head.</a:t>
            </a:r>
          </a:p>
        </p:txBody>
      </p:sp>
    </p:spTree>
    <p:extLst>
      <p:ext uri="{BB962C8B-B14F-4D97-AF65-F5344CB8AC3E}">
        <p14:creationId xmlns:p14="http://schemas.microsoft.com/office/powerpoint/2010/main" val="1813727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3A4160E-195A-9928-AF2D-04B04B0041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715E15-7835-5B12-A797-E6B6B99B689B}"/>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22:16  For dogs have compassed me: the assembly of the wicked have inclosed me: they pierced my hands and my feet.</a:t>
            </a:r>
          </a:p>
        </p:txBody>
      </p:sp>
    </p:spTree>
    <p:extLst>
      <p:ext uri="{BB962C8B-B14F-4D97-AF65-F5344CB8AC3E}">
        <p14:creationId xmlns:p14="http://schemas.microsoft.com/office/powerpoint/2010/main" val="77354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1650D3F-9E9D-453A-6FE4-9A0DF95ED1E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E6BBE1-AF93-E058-D3DD-11AEF195708B}"/>
              </a:ext>
            </a:extLst>
          </p:cNvPr>
          <p:cNvSpPr/>
          <p:nvPr/>
        </p:nvSpPr>
        <p:spPr>
          <a:xfrm>
            <a:off x="242887" y="168934"/>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19:30  When Jesus therefore had received the vinegar, he said, It is finished: and he bowed his head, and gave up the ghost.</a:t>
            </a:r>
          </a:p>
        </p:txBody>
      </p:sp>
    </p:spTree>
    <p:extLst>
      <p:ext uri="{BB962C8B-B14F-4D97-AF65-F5344CB8AC3E}">
        <p14:creationId xmlns:p14="http://schemas.microsoft.com/office/powerpoint/2010/main" val="872617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2D5FAE-FADF-3936-B341-0A21C3F02B8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50AA55A-83ED-AE3C-34EF-BC695ACAE6AE}"/>
              </a:ext>
            </a:extLst>
          </p:cNvPr>
          <p:cNvSpPr/>
          <p:nvPr/>
        </p:nvSpPr>
        <p:spPr>
          <a:xfrm>
            <a:off x="242887" y="121613"/>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19:34  But one of the soldiers with a spear pierced his side, and forthwith came there out blood and water.</a:t>
            </a:r>
          </a:p>
        </p:txBody>
      </p:sp>
    </p:spTree>
    <p:extLst>
      <p:ext uri="{BB962C8B-B14F-4D97-AF65-F5344CB8AC3E}">
        <p14:creationId xmlns:p14="http://schemas.microsoft.com/office/powerpoint/2010/main" val="4216631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BC8971E-9E21-D8B3-E425-ACAF66448BC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58DEA46-0544-AA05-11DF-7E3E93FDE92D}"/>
              </a:ext>
            </a:extLst>
          </p:cNvPr>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9:12-14  Neither by the blood of goats and calves, but by his own blood he entered in once into the holy place, having obtained eternal redemption for us.  13 For if the blood of bulls and of goats, and the ashes of an heifer sprinkling the unclean, sanctifieth to the purifying of the flesh:  14 How much more shall the blood of Christ, who through the eternal Spirit offered himself without spot to God, purge your conscience from dead works to serve the living God?</a:t>
            </a:r>
          </a:p>
        </p:txBody>
      </p:sp>
    </p:spTree>
    <p:extLst>
      <p:ext uri="{BB962C8B-B14F-4D97-AF65-F5344CB8AC3E}">
        <p14:creationId xmlns:p14="http://schemas.microsoft.com/office/powerpoint/2010/main" val="1591646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240DCFD-77B4-8BFF-E924-B973C24AD58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A4D01CE-9D84-6BFC-1AFF-9C5ED3DCBAEA}"/>
              </a:ext>
            </a:extLst>
          </p:cNvPr>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17:4  A wicked doer giveth heed to false lips; and a liar giveth ear to a naughty tongue.</a:t>
            </a:r>
          </a:p>
        </p:txBody>
      </p:sp>
    </p:spTree>
    <p:extLst>
      <p:ext uri="{BB962C8B-B14F-4D97-AF65-F5344CB8AC3E}">
        <p14:creationId xmlns:p14="http://schemas.microsoft.com/office/powerpoint/2010/main" val="3684632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97E8C0-E0E6-E23F-082C-923ED535A86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5638109-3459-2544-F449-02613AD1EA45}"/>
              </a:ext>
            </a:extLst>
          </p:cNvPr>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30:6  Add thou not unto his words, lest he reprove thee, and thou be found a liar.</a:t>
            </a:r>
          </a:p>
        </p:txBody>
      </p:sp>
    </p:spTree>
    <p:extLst>
      <p:ext uri="{BB962C8B-B14F-4D97-AF65-F5344CB8AC3E}">
        <p14:creationId xmlns:p14="http://schemas.microsoft.com/office/powerpoint/2010/main" val="1158976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6865956-F988-49D0-FD9E-FD574F82DF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474BEC8-B66F-22FF-17AF-1C62A8F6C524}"/>
              </a:ext>
            </a:extLst>
          </p:cNvPr>
          <p:cNvSpPr/>
          <p:nvPr/>
        </p:nvSpPr>
        <p:spPr>
          <a:xfrm>
            <a:off x="242887" y="116680"/>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27:50-51  Jesus, when he had cried again with a loud voice, yielded up the ghost.  51 And, behold, the veil of the temple was rent in twain from the top to the bottom; and the earth did quake, and the rocks rent;</a:t>
            </a:r>
          </a:p>
        </p:txBody>
      </p:sp>
    </p:spTree>
    <p:extLst>
      <p:ext uri="{BB962C8B-B14F-4D97-AF65-F5344CB8AC3E}">
        <p14:creationId xmlns:p14="http://schemas.microsoft.com/office/powerpoint/2010/main" val="1719669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1341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9:8-10   The Holy Ghost this signifying, that the way into the holiest of all was not yet made manifest, while as the first tabernacle was yet standing:  9 Which was a figure for the time then present, in which were offered both gifts and sacrifices, that could not make him that did the service perfect, as pertaining to the conscience;  10 Which stood only in meats and drinks, and divers washings, and carnal ordinances, imposed on them until the time of reformation.</a:t>
            </a:r>
          </a:p>
        </p:txBody>
      </p:sp>
    </p:spTree>
    <p:extLst>
      <p:ext uri="{BB962C8B-B14F-4D97-AF65-F5344CB8AC3E}">
        <p14:creationId xmlns:p14="http://schemas.microsoft.com/office/powerpoint/2010/main" val="3799814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FA944B8-1D6E-3EEE-13D0-08796AB8419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D978E8D-C197-47F9-A645-FBCE89E57BE7}"/>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26:28  For this is my blood of the new testament, which is shed for many for the remission of sins.</a:t>
            </a:r>
          </a:p>
        </p:txBody>
      </p:sp>
    </p:spTree>
    <p:extLst>
      <p:ext uri="{BB962C8B-B14F-4D97-AF65-F5344CB8AC3E}">
        <p14:creationId xmlns:p14="http://schemas.microsoft.com/office/powerpoint/2010/main" val="8306818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D557234-3E0A-186A-9E09-D1384C6AB7D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0B1AE6-5A58-C0FA-DDEE-AF5F3352BD0A}"/>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3:25  Whom God hath set forth to be a propitiation through faith in his blood, to declare his righteousness for the remission of sins that are past, through the forbearance of God;</a:t>
            </a:r>
          </a:p>
        </p:txBody>
      </p:sp>
    </p:spTree>
    <p:extLst>
      <p:ext uri="{BB962C8B-B14F-4D97-AF65-F5344CB8AC3E}">
        <p14:creationId xmlns:p14="http://schemas.microsoft.com/office/powerpoint/2010/main" val="18518680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5DB1C4D-6178-AD1A-67FD-D013747097D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34B6130-7B21-5730-6248-DF89459B1E8E}"/>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5:9  Much more then, being now justified by his blood, we shall be saved from wrath through him.</a:t>
            </a:r>
          </a:p>
        </p:txBody>
      </p:sp>
    </p:spTree>
    <p:extLst>
      <p:ext uri="{BB962C8B-B14F-4D97-AF65-F5344CB8AC3E}">
        <p14:creationId xmlns:p14="http://schemas.microsoft.com/office/powerpoint/2010/main" val="389932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A539188-BA00-F311-C98B-4C9CA03ED38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91DED42-D04E-5BC9-1743-EAC323AFBF3B}"/>
              </a:ext>
            </a:extLst>
          </p:cNvPr>
          <p:cNvSpPr/>
          <p:nvPr/>
        </p:nvSpPr>
        <p:spPr>
          <a:xfrm>
            <a:off x="242887" y="168934"/>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1:7  In whom we have redemption through his blood, the forgiveness of sins, according to the riches of his grace;</a:t>
            </a:r>
          </a:p>
        </p:txBody>
      </p:sp>
    </p:spTree>
    <p:extLst>
      <p:ext uri="{BB962C8B-B14F-4D97-AF65-F5344CB8AC3E}">
        <p14:creationId xmlns:p14="http://schemas.microsoft.com/office/powerpoint/2010/main" val="4713736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3CC7014-FC1F-F10D-EE00-C4E252D3853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E8E4C6D-215B-329D-4520-C6042A8C38F2}"/>
              </a:ext>
            </a:extLst>
          </p:cNvPr>
          <p:cNvSpPr/>
          <p:nvPr/>
        </p:nvSpPr>
        <p:spPr>
          <a:xfrm>
            <a:off x="242887" y="121613"/>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2:13  But now in Christ Jesus ye who sometimes were far off are made nigh by the blood of Christ.</a:t>
            </a:r>
          </a:p>
        </p:txBody>
      </p:sp>
    </p:spTree>
    <p:extLst>
      <p:ext uri="{BB962C8B-B14F-4D97-AF65-F5344CB8AC3E}">
        <p14:creationId xmlns:p14="http://schemas.microsoft.com/office/powerpoint/2010/main" val="33657222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D8B8D43-AF2F-8B38-7347-EB21CEA9EE7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622846-9317-7CC4-D319-A2D5233092B3}"/>
              </a:ext>
            </a:extLst>
          </p:cNvPr>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1:14  In whom we have redemption through his blood, even the forgiveness of sins:</a:t>
            </a:r>
          </a:p>
        </p:txBody>
      </p:sp>
    </p:spTree>
    <p:extLst>
      <p:ext uri="{BB962C8B-B14F-4D97-AF65-F5344CB8AC3E}">
        <p14:creationId xmlns:p14="http://schemas.microsoft.com/office/powerpoint/2010/main" val="2171722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94F8D6F-FD7B-8E10-86C3-08BA3AAB511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1AE695-A412-9043-7694-5902FF83972C}"/>
              </a:ext>
            </a:extLst>
          </p:cNvPr>
          <p:cNvSpPr/>
          <p:nvPr/>
        </p:nvSpPr>
        <p:spPr>
          <a:xfrm>
            <a:off x="242887" y="142807"/>
            <a:ext cx="11706226" cy="35870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10:19  Having therefore, brethren, boldness to enter into the holiest by the blood of Jesus,</a:t>
            </a:r>
          </a:p>
        </p:txBody>
      </p:sp>
    </p:spTree>
    <p:extLst>
      <p:ext uri="{BB962C8B-B14F-4D97-AF65-F5344CB8AC3E}">
        <p14:creationId xmlns:p14="http://schemas.microsoft.com/office/powerpoint/2010/main" val="1616426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D46486C-14A0-AD6D-1E7D-AA7EE4C2867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5B54A5-ADDE-F966-0191-8B0B4EDB6D90}"/>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13:12  Wherefore Jesus also, that he might sanctify the people with his own blood, suffered without the gate.</a:t>
            </a:r>
          </a:p>
        </p:txBody>
      </p:sp>
    </p:spTree>
    <p:extLst>
      <p:ext uri="{BB962C8B-B14F-4D97-AF65-F5344CB8AC3E}">
        <p14:creationId xmlns:p14="http://schemas.microsoft.com/office/powerpoint/2010/main" val="36229066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7B41231-6E34-912C-3300-7E777D7DE94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61CA2E4-877A-395E-9F87-AF64D87A4ED7}"/>
              </a:ext>
            </a:extLst>
          </p:cNvPr>
          <p:cNvSpPr/>
          <p:nvPr/>
        </p:nvSpPr>
        <p:spPr>
          <a:xfrm>
            <a:off x="242887" y="116680"/>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1:18-19  Forasmuch as ye know that ye were not redeemed with corruptible things, as silver and gold, from your vain conversation received by tradition from your fathers;  19 But with the precious blood of Christ, as of a lamb without blemish and without spot:</a:t>
            </a:r>
          </a:p>
        </p:txBody>
      </p:sp>
    </p:spTree>
    <p:extLst>
      <p:ext uri="{BB962C8B-B14F-4D97-AF65-F5344CB8AC3E}">
        <p14:creationId xmlns:p14="http://schemas.microsoft.com/office/powerpoint/2010/main" val="35714714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1097E79-B366-9173-B80F-21EE6BEA35D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398A24-7B10-7766-95F5-8BC19AA30B13}"/>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1:7  But if we walk in the light, as he is in the light, we have fellowship one with another, and the blood of Jesus Christ his Son cleanseth us from all sin.</a:t>
            </a:r>
          </a:p>
        </p:txBody>
      </p:sp>
    </p:spTree>
    <p:extLst>
      <p:ext uri="{BB962C8B-B14F-4D97-AF65-F5344CB8AC3E}">
        <p14:creationId xmlns:p14="http://schemas.microsoft.com/office/powerpoint/2010/main" val="1129232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2C75E2C-B07E-F3AF-3DF0-521323CBBB7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006FAC-B04E-D620-0FDB-2AA7E3644AAC}"/>
              </a:ext>
            </a:extLst>
          </p:cNvPr>
          <p:cNvSpPr/>
          <p:nvPr/>
        </p:nvSpPr>
        <p:spPr>
          <a:xfrm>
            <a:off x="242887" y="1047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9:11-12   But Christ being come an high priest of good things to come, by a greater and more perfect tabernacle, not made with hands, that is to say, not of this building;  12 Neither by the blood of goats and calves, but by his own blood he entered in once into the holy place, having obtained eternal redemption for us.</a:t>
            </a:r>
          </a:p>
        </p:txBody>
      </p:sp>
    </p:spTree>
    <p:extLst>
      <p:ext uri="{BB962C8B-B14F-4D97-AF65-F5344CB8AC3E}">
        <p14:creationId xmlns:p14="http://schemas.microsoft.com/office/powerpoint/2010/main" val="35958929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5C00DF4-98EC-02D9-1A8B-87BFE066B9F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B978C0D-8BA9-8B19-F3C9-096AC7051AC9}"/>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1:5  And from Jesus Christ, who is the faithful witness, and the first begotten of the dead, and the prince of the kings of the earth. Unto him that loved us, and washed us from our sins in his own blood,</a:t>
            </a:r>
          </a:p>
        </p:txBody>
      </p:sp>
    </p:spTree>
    <p:extLst>
      <p:ext uri="{BB962C8B-B14F-4D97-AF65-F5344CB8AC3E}">
        <p14:creationId xmlns:p14="http://schemas.microsoft.com/office/powerpoint/2010/main" val="41013935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1D665A0-BBB0-ABFD-7261-E8D7C387768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376415-662A-CC50-7285-6E8FD190B491}"/>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4:10  And he said, What hast thou done? the voice of thy brother's blood crieth unto me from the ground.</a:t>
            </a:r>
          </a:p>
        </p:txBody>
      </p:sp>
    </p:spTree>
    <p:extLst>
      <p:ext uri="{BB962C8B-B14F-4D97-AF65-F5344CB8AC3E}">
        <p14:creationId xmlns:p14="http://schemas.microsoft.com/office/powerpoint/2010/main" val="34686123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5EB8DCB-F5BF-1515-8D5A-EFED1B212F5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7756EAF-3C5C-5E61-16E0-76F4F57D93EF}"/>
              </a:ext>
            </a:extLst>
          </p:cNvPr>
          <p:cNvSpPr/>
          <p:nvPr/>
        </p:nvSpPr>
        <p:spPr>
          <a:xfrm>
            <a:off x="242887" y="168934"/>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12:24  And to Jesus the mediator of the new covenant, and to the blood of sprinkling, that speaketh better things than that of Abel.</a:t>
            </a:r>
          </a:p>
        </p:txBody>
      </p:sp>
    </p:spTree>
    <p:extLst>
      <p:ext uri="{BB962C8B-B14F-4D97-AF65-F5344CB8AC3E}">
        <p14:creationId xmlns:p14="http://schemas.microsoft.com/office/powerpoint/2010/main" val="30940935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87AFB95-16E6-7D36-75FA-609B1E9044A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6BA0D3C-A5A0-5C87-B156-30715765232E}"/>
              </a:ext>
            </a:extLst>
          </p:cNvPr>
          <p:cNvSpPr/>
          <p:nvPr/>
        </p:nvSpPr>
        <p:spPr>
          <a:xfrm>
            <a:off x="242887" y="1047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9:13-14   For if the blood of bulls and of goats, and the ashes of an heifer sprinkling the unclean, sanctifieth to the purifying of the flesh:  14 How much more shall the blood of Christ, who through the eternal Spirit offered himself without spot to God, purge your conscience from dead works to serve the living God?</a:t>
            </a:r>
          </a:p>
        </p:txBody>
      </p:sp>
    </p:spTree>
    <p:extLst>
      <p:ext uri="{BB962C8B-B14F-4D97-AF65-F5344CB8AC3E}">
        <p14:creationId xmlns:p14="http://schemas.microsoft.com/office/powerpoint/2010/main" val="2362574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17595"/>
            <a:ext cx="12192000" cy="339240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By His Own Blood:</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No Other Way</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21613"/>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22:44  And being in an agony he prayed more earnestly: and his sweat was as it were great drops of blood falling down to the ground.</a:t>
            </a:r>
          </a:p>
        </p:txBody>
      </p:sp>
    </p:spTree>
    <p:extLst>
      <p:ext uri="{BB962C8B-B14F-4D97-AF65-F5344CB8AC3E}">
        <p14:creationId xmlns:p14="http://schemas.microsoft.com/office/powerpoint/2010/main" val="188056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22:63-64  And the men that held Jesus mocked him, and smote him.  64 And when they had blindfolded him, they struck him on the face, and asked him, saying, Prophesy, who is it that smote thee?</a:t>
            </a:r>
          </a:p>
        </p:txBody>
      </p:sp>
    </p:spTree>
    <p:extLst>
      <p:ext uri="{BB962C8B-B14F-4D97-AF65-F5344CB8AC3E}">
        <p14:creationId xmlns:p14="http://schemas.microsoft.com/office/powerpoint/2010/main" val="2961576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26:67-68  Then did they spit in his face, and buffeted him; and others smote him with the palms of their hands,  68 Saying, Prophesy unto us, thou Christ, Who is he that smote thee?</a:t>
            </a:r>
          </a:p>
        </p:txBody>
      </p:sp>
    </p:spTree>
    <p:extLst>
      <p:ext uri="{BB962C8B-B14F-4D97-AF65-F5344CB8AC3E}">
        <p14:creationId xmlns:p14="http://schemas.microsoft.com/office/powerpoint/2010/main" val="3877264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17:11  For the life of the flesh is in the blood: and I have given it to you upon the altar to make an atonement for your souls: for it is the blood that maketh an atonement for the soul.</a:t>
            </a:r>
          </a:p>
        </p:txBody>
      </p:sp>
    </p:spTree>
    <p:extLst>
      <p:ext uri="{BB962C8B-B14F-4D97-AF65-F5344CB8AC3E}">
        <p14:creationId xmlns:p14="http://schemas.microsoft.com/office/powerpoint/2010/main" val="1321221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87623</TotalTime>
  <Words>1226</Words>
  <Application>Microsoft Office PowerPoint</Application>
  <PresentationFormat>Widescreen</PresentationFormat>
  <Paragraphs>42</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619</cp:revision>
  <cp:lastPrinted>2020-01-28T17:57:24Z</cp:lastPrinted>
  <dcterms:created xsi:type="dcterms:W3CDTF">2019-08-31T20:33:16Z</dcterms:created>
  <dcterms:modified xsi:type="dcterms:W3CDTF">2025-03-28T21:29:26Z</dcterms:modified>
</cp:coreProperties>
</file>