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15" r:id="rId3"/>
    <p:sldId id="765" r:id="rId4"/>
    <p:sldId id="766" r:id="rId5"/>
    <p:sldId id="772" r:id="rId6"/>
    <p:sldId id="777" r:id="rId7"/>
    <p:sldId id="803" r:id="rId8"/>
    <p:sldId id="793" r:id="rId9"/>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3/12/2025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3/12/2025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3/12/2025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3/12/2025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3/12/2025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3/12/2025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3/12/2025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359983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4:23-25</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43966DB-612D-44CD-CE6A-F95838C735A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80D7F3A-2CCF-2C64-758B-EF766FC6F7E2}"/>
              </a:ext>
            </a:extLst>
          </p:cNvPr>
          <p:cNvSpPr/>
          <p:nvPr/>
        </p:nvSpPr>
        <p:spPr>
          <a:xfrm>
            <a:off x="242887" y="142807"/>
            <a:ext cx="11706226" cy="637892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4:23-25   And Jesus went about all Galilee, teaching in their synagogues, and preaching the gospel of the kingdom, and healing all manner of sickness and all manner of disease among the people.  24 And his fame went throughout all Syria: and they brought unto him all sick people that were taken with divers diseases and torments, and those which were possessed with devils, and those which were lunatick, and those that had the palsy; and he healed them.  25 And there followed him great multitudes of people from Galilee, and from Decapolis, and from Jerusalem, and from Judaea, and from beyond Jordan.</a:t>
            </a:r>
          </a:p>
        </p:txBody>
      </p:sp>
    </p:spTree>
    <p:extLst>
      <p:ext uri="{BB962C8B-B14F-4D97-AF65-F5344CB8AC3E}">
        <p14:creationId xmlns:p14="http://schemas.microsoft.com/office/powerpoint/2010/main" val="3344361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17001"/>
            <a:ext cx="12192000" cy="4005007"/>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Lesson:</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8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Jesus The Healer</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of Every Hurt</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4:23  And Jesus went about all Galilee, teaching in their synagogues, and preaching the gospel of the kingdom, and healing all manner of sickness and all manner of disease among the people.</a:t>
            </a:r>
          </a:p>
        </p:txBody>
      </p:sp>
    </p:spTree>
    <p:extLst>
      <p:ext uri="{BB962C8B-B14F-4D97-AF65-F5344CB8AC3E}">
        <p14:creationId xmlns:p14="http://schemas.microsoft.com/office/powerpoint/2010/main" val="1234728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203765"/>
            <a:ext cx="11706226" cy="60991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4:24  And his fame went throughout all Syria: and they brought unto him all sick people that were taken with divers diseases and torments, and those which were possessed with devils, and those which were lunatick, and those that had the palsy; and he healed them.</a:t>
            </a:r>
          </a:p>
        </p:txBody>
      </p:sp>
    </p:spTree>
    <p:extLst>
      <p:ext uri="{BB962C8B-B14F-4D97-AF65-F5344CB8AC3E}">
        <p14:creationId xmlns:p14="http://schemas.microsoft.com/office/powerpoint/2010/main" val="1380858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185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4:25  And there followed him great multitudes of people from Galilee, and from Decapolis, and from Jerusalem, and from Judaea, and from beyond Jordan.</a:t>
            </a:r>
          </a:p>
        </p:txBody>
      </p:sp>
    </p:spTree>
    <p:extLst>
      <p:ext uri="{BB962C8B-B14F-4D97-AF65-F5344CB8AC3E}">
        <p14:creationId xmlns:p14="http://schemas.microsoft.com/office/powerpoint/2010/main" val="3099801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E686CAD-A366-3A1A-A009-F6DEBE4A9FB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33EBEBE-8187-DA7B-757F-BAE3D8F07B43}"/>
              </a:ext>
            </a:extLst>
          </p:cNvPr>
          <p:cNvSpPr/>
          <p:nvPr/>
        </p:nvSpPr>
        <p:spPr>
          <a:xfrm>
            <a:off x="242887" y="14280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2:19-22  Jesus answered and said unto them, Destroy this temple, and in three days I will raise it up.  20 Then said the Jews, Forty and six years was this temple in building, and wilt thou rear it up in three days?  21 But he spake of the temple of his body.  22 When therefore he was risen from the dead, his disciples remembered that he had said this unto them; and they believed the scripture, and the word which Jesus had said.</a:t>
            </a:r>
          </a:p>
        </p:txBody>
      </p:sp>
    </p:spTree>
    <p:extLst>
      <p:ext uri="{BB962C8B-B14F-4D97-AF65-F5344CB8AC3E}">
        <p14:creationId xmlns:p14="http://schemas.microsoft.com/office/powerpoint/2010/main" val="1641005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88731</TotalTime>
  <Words>410</Words>
  <Application>Microsoft Office PowerPoint</Application>
  <PresentationFormat>Widescreen</PresentationFormat>
  <Paragraphs>17</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599</cp:revision>
  <cp:lastPrinted>2020-01-28T17:57:24Z</cp:lastPrinted>
  <dcterms:created xsi:type="dcterms:W3CDTF">2019-08-31T20:33:16Z</dcterms:created>
  <dcterms:modified xsi:type="dcterms:W3CDTF">2025-03-12T16:46:17Z</dcterms:modified>
</cp:coreProperties>
</file>