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62" r:id="rId4"/>
    <p:sldId id="863" r:id="rId5"/>
    <p:sldId id="865" r:id="rId6"/>
    <p:sldId id="866" r:id="rId7"/>
    <p:sldId id="831" r:id="rId8"/>
    <p:sldId id="832" r:id="rId9"/>
    <p:sldId id="868" r:id="rId10"/>
    <p:sldId id="869" r:id="rId11"/>
    <p:sldId id="871" r:id="rId12"/>
    <p:sldId id="870" r:id="rId13"/>
    <p:sldId id="875" r:id="rId14"/>
    <p:sldId id="874" r:id="rId15"/>
    <p:sldId id="878" r:id="rId16"/>
    <p:sldId id="877" r:id="rId17"/>
    <p:sldId id="880"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2:14-26</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4:3-5  For what saith the scripture? Abraham believed God, and it was counted unto him for righteousness.  4 Now to him that worketh is the reward not reckoned of grace, but of debt.  5 But to him that worketh not, but believeth on him that justifieth the ungodly, his faith is counted for righteousness.</a:t>
            </a:r>
          </a:p>
        </p:txBody>
      </p:sp>
    </p:spTree>
    <p:extLst>
      <p:ext uri="{BB962C8B-B14F-4D97-AF65-F5344CB8AC3E}">
        <p14:creationId xmlns:p14="http://schemas.microsoft.com/office/powerpoint/2010/main" val="2609301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1D5F19-7A58-0516-9D90-A706724AFC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40336D-7F57-7AE7-3AAF-170067F6B81A}"/>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4:20-22  He staggered not at the promise of God through unbelief; but was strong in faith, giving glory to God;  21 And being fully persuaded that, what he had promised, he was able also to perform.  22 And therefore it was imputed to him for righteousness.</a:t>
            </a:r>
          </a:p>
        </p:txBody>
      </p:sp>
    </p:spTree>
    <p:extLst>
      <p:ext uri="{BB962C8B-B14F-4D97-AF65-F5344CB8AC3E}">
        <p14:creationId xmlns:p14="http://schemas.microsoft.com/office/powerpoint/2010/main" val="200180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496517-4C95-B72F-C329-4B44CB29D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7B2B2-0ECC-5299-9014-16D6AF19B58B}"/>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What doth it profit, my brethren, though a man say he hath faith, and have not works? can faith save him?</a:t>
            </a:r>
          </a:p>
        </p:txBody>
      </p:sp>
    </p:spTree>
    <p:extLst>
      <p:ext uri="{BB962C8B-B14F-4D97-AF65-F5344CB8AC3E}">
        <p14:creationId xmlns:p14="http://schemas.microsoft.com/office/powerpoint/2010/main" val="2865537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1F6A32-DBC6-0A16-E90B-4FF4EE2AC6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12B7D7-6D3D-EC19-9109-2D2F1D0C2DA1}"/>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2:15-17  If a brother or sister be naked, and destitute of daily food,  16 And one of you say unto them, Depart in peace, be ye warmed and filled; notwithstanding ye give them not those things which are needful to the body; what doth it profit?  17 Even so faith, if it hath not works, is dead, being alone.</a:t>
            </a:r>
          </a:p>
        </p:txBody>
      </p:sp>
    </p:spTree>
    <p:extLst>
      <p:ext uri="{BB962C8B-B14F-4D97-AF65-F5344CB8AC3E}">
        <p14:creationId xmlns:p14="http://schemas.microsoft.com/office/powerpoint/2010/main" val="1154365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ABF902-6DBD-4EFB-92F1-B3EE20B902FB}"/>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A1AF40D5-96C8-3A07-0865-B886D6C4C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6939"/>
            <a:ext cx="12188952" cy="1862061"/>
          </a:xfrm>
          <a:prstGeom prst="rect">
            <a:avLst/>
          </a:prstGeom>
        </p:spPr>
      </p:pic>
    </p:spTree>
    <p:extLst>
      <p:ext uri="{BB962C8B-B14F-4D97-AF65-F5344CB8AC3E}">
        <p14:creationId xmlns:p14="http://schemas.microsoft.com/office/powerpoint/2010/main" val="3085971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544043-66B8-DC80-610A-202A833ECC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6DFA6F-E7CD-44B0-9FDE-AACA3CA072A8}"/>
              </a:ext>
            </a:extLst>
          </p:cNvPr>
          <p:cNvSpPr/>
          <p:nvPr/>
        </p:nvSpPr>
        <p:spPr>
          <a:xfrm>
            <a:off x="242887" y="142807"/>
            <a:ext cx="11706226" cy="62440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2:18  Yea, a man may say, Thou hast faith, and I have works: shew me thy faith without thy works, and I will shew thee my faith by my works.</a:t>
            </a:r>
          </a:p>
        </p:txBody>
      </p:sp>
    </p:spTree>
    <p:extLst>
      <p:ext uri="{BB962C8B-B14F-4D97-AF65-F5344CB8AC3E}">
        <p14:creationId xmlns:p14="http://schemas.microsoft.com/office/powerpoint/2010/main" val="254486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1F5476-9FCB-D4B7-CD30-C1841E52A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B68CE-9F89-24A0-548C-7C97D3B07675}"/>
              </a:ext>
            </a:extLst>
          </p:cNvPr>
          <p:cNvSpPr/>
          <p:nvPr/>
        </p:nvSpPr>
        <p:spPr>
          <a:xfrm>
            <a:off x="234178"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2:19  Thou believest that there is one God; thou doest well: the devils also believe, and tremble.</a:t>
            </a:r>
          </a:p>
        </p:txBody>
      </p:sp>
    </p:spTree>
    <p:extLst>
      <p:ext uri="{BB962C8B-B14F-4D97-AF65-F5344CB8AC3E}">
        <p14:creationId xmlns:p14="http://schemas.microsoft.com/office/powerpoint/2010/main" val="654221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EB0222-F45E-BC6B-F6DB-F73441D9D6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529ED4-F191-BBC1-18B0-16A947556757}"/>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2:20  But wilt thou know, O vain man, that faith without works is dead?</a:t>
            </a:r>
          </a:p>
        </p:txBody>
      </p:sp>
    </p:spTree>
    <p:extLst>
      <p:ext uri="{BB962C8B-B14F-4D97-AF65-F5344CB8AC3E}">
        <p14:creationId xmlns:p14="http://schemas.microsoft.com/office/powerpoint/2010/main" val="53516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285796"/>
            <a:ext cx="12192000" cy="35242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Part 2: Faith Without Works is Dead</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2:14  What doth it profit, my brethren, though a man say he hath faith, and have not works? can faith save him?</a:t>
            </a:r>
          </a:p>
        </p:txBody>
      </p:sp>
    </p:spTree>
    <p:extLst>
      <p:ext uri="{BB962C8B-B14F-4D97-AF65-F5344CB8AC3E}">
        <p14:creationId xmlns:p14="http://schemas.microsoft.com/office/powerpoint/2010/main" val="88052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9787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141153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5:24  Verily, verily, I say unto you, He that heareth my word, and believeth on him that sent me, hath everlasting life, and shall not come into condemnation; but is passed from death unto life.</a:t>
            </a:r>
          </a:p>
        </p:txBody>
      </p:sp>
    </p:spTree>
    <p:extLst>
      <p:ext uri="{BB962C8B-B14F-4D97-AF65-F5344CB8AC3E}">
        <p14:creationId xmlns:p14="http://schemas.microsoft.com/office/powerpoint/2010/main" val="121088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116:13  I will take the cup of salvation, and call upon the name of the LORD.</a:t>
            </a:r>
          </a:p>
        </p:txBody>
      </p:sp>
    </p:spTree>
    <p:extLst>
      <p:ext uri="{BB962C8B-B14F-4D97-AF65-F5344CB8AC3E}">
        <p14:creationId xmlns:p14="http://schemas.microsoft.com/office/powerpoint/2010/main" val="18805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10:13-14  For whosoever shall call upon the name of the Lord shall be saved.  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25113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15:6  And he believed in the LORD; and he counted it to him for righteousness.</a:t>
            </a:r>
          </a:p>
        </p:txBody>
      </p:sp>
    </p:spTree>
    <p:extLst>
      <p:ext uri="{BB962C8B-B14F-4D97-AF65-F5344CB8AC3E}">
        <p14:creationId xmlns:p14="http://schemas.microsoft.com/office/powerpoint/2010/main" val="75693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91701</TotalTime>
  <Words>596</Words>
  <Application>Microsoft Office PowerPoint</Application>
  <PresentationFormat>Widescreen</PresentationFormat>
  <Paragraphs>25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609</cp:revision>
  <cp:lastPrinted>2020-01-28T17:57:24Z</cp:lastPrinted>
  <dcterms:created xsi:type="dcterms:W3CDTF">2019-08-31T20:33:16Z</dcterms:created>
  <dcterms:modified xsi:type="dcterms:W3CDTF">2025-02-01T01:46:53Z</dcterms:modified>
</cp:coreProperties>
</file>