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64" r:id="rId2"/>
    <p:sldId id="829" r:id="rId3"/>
    <p:sldId id="831" r:id="rId4"/>
    <p:sldId id="834" r:id="rId5"/>
    <p:sldId id="835" r:id="rId6"/>
    <p:sldId id="836" r:id="rId7"/>
    <p:sldId id="837" r:id="rId8"/>
    <p:sldId id="838" r:id="rId9"/>
    <p:sldId id="839" r:id="rId10"/>
    <p:sldId id="793" r:id="rId11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DB9"/>
    <a:srgbClr val="99FF33"/>
    <a:srgbClr val="FF99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2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4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00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783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6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12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64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8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62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96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84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CB30F-22F0-4C62-BDD3-2949EA4DFCF9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ruewordsbaptist.org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485832"/>
            <a:ext cx="12192000" cy="3912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Sunday Morning</a:t>
            </a:r>
            <a:endParaRPr kumimoji="0" lang="en-US" sz="8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5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Isaiah 42:5-12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Joshua Tapp</a:t>
            </a:r>
            <a:endParaRPr kumimoji="0" lang="en-US" sz="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588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095432"/>
            <a:ext cx="12192000" cy="2470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Visit Us: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TrueWordsBaptist.org</a:t>
            </a: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859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03174"/>
            <a:ext cx="12192000" cy="3708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Title of 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Sermon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New Church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800" b="1"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kumimoji="0" lang="en-US" sz="8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 a New Year</a:t>
            </a:r>
            <a:endParaRPr kumimoji="0" lang="en-US" sz="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945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6632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Isaiah 42:5-6  Thus saith God the LORD, he that created the heavens, and stretched them out; he that spread forth the earth, and that which cometh out of it; he that giveth breath unto the people upon it, and spirit to them that walk therein:  6 I the LORD have called thee in righteousness, and will hold thine hand, and will keep thee, and give thee for a covenant of the people, for a light of the Gentiles;</a:t>
            </a:r>
          </a:p>
        </p:txBody>
      </p:sp>
    </p:spTree>
    <p:extLst>
      <p:ext uri="{BB962C8B-B14F-4D97-AF65-F5344CB8AC3E}">
        <p14:creationId xmlns:p14="http://schemas.microsoft.com/office/powerpoint/2010/main" val="18805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6537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Isaiah 42:7  To open the blind eyes, to bring out the prisoners from the prison, and them that sit in darkness out of the prison house.</a:t>
            </a:r>
          </a:p>
        </p:txBody>
      </p:sp>
    </p:spTree>
    <p:extLst>
      <p:ext uri="{BB962C8B-B14F-4D97-AF65-F5344CB8AC3E}">
        <p14:creationId xmlns:p14="http://schemas.microsoft.com/office/powerpoint/2010/main" val="2961576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7980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Isaiah 42:8-9  I am the LORD: that is my name: and my glory will I not give to another, neither my praise to graven images.  9 Behold, the former things are come to pass, and new things do I declare: before they spring forth I tell you of them.</a:t>
            </a:r>
          </a:p>
        </p:txBody>
      </p:sp>
    </p:spTree>
    <p:extLst>
      <p:ext uri="{BB962C8B-B14F-4D97-AF65-F5344CB8AC3E}">
        <p14:creationId xmlns:p14="http://schemas.microsoft.com/office/powerpoint/2010/main" val="2706491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61214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Isaiah 42:10-11  Sing unto the LORD a new song, and his praise from the end of the earth, ye that go down to the sea, and all that is therein; the isles, and the inhabitants thereof.  11 Let the wilderness and the cities thereof lift up their voice, the villages that Kedar doth inhabit: let the inhabitants of the rock sing, let them shout from the top of the mountains.</a:t>
            </a:r>
          </a:p>
        </p:txBody>
      </p:sp>
    </p:spTree>
    <p:extLst>
      <p:ext uri="{BB962C8B-B14F-4D97-AF65-F5344CB8AC3E}">
        <p14:creationId xmlns:p14="http://schemas.microsoft.com/office/powerpoint/2010/main" val="3877264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658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Isaiah 42:12  Let them give glory unto the LORD, and declare his praise in the islands.</a:t>
            </a:r>
          </a:p>
        </p:txBody>
      </p:sp>
    </p:spTree>
    <p:extLst>
      <p:ext uri="{BB962C8B-B14F-4D97-AF65-F5344CB8AC3E}">
        <p14:creationId xmlns:p14="http://schemas.microsoft.com/office/powerpoint/2010/main" val="1321221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658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Proverbs 11:30  The fruit of the righteous is a tree of life; and he that winneth souls is wise.</a:t>
            </a:r>
          </a:p>
        </p:txBody>
      </p:sp>
    </p:spTree>
    <p:extLst>
      <p:ext uri="{BB962C8B-B14F-4D97-AF65-F5344CB8AC3E}">
        <p14:creationId xmlns:p14="http://schemas.microsoft.com/office/powerpoint/2010/main" val="28890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951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Romans 7:6  But now we are delivered from the law, that being dead wherein we were held; that we should serve in newness of spirit, and not in the oldness of the letter.</a:t>
            </a:r>
          </a:p>
        </p:txBody>
      </p:sp>
    </p:spTree>
    <p:extLst>
      <p:ext uri="{BB962C8B-B14F-4D97-AF65-F5344CB8AC3E}">
        <p14:creationId xmlns:p14="http://schemas.microsoft.com/office/powerpoint/2010/main" val="838200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84734</TotalTime>
  <Words>409</Words>
  <Application>Microsoft Office PowerPoint</Application>
  <PresentationFormat>Widescreen</PresentationFormat>
  <Paragraphs>19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Georgia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joshwlc</dc:creator>
  <cp:lastModifiedBy>Josh Tapp</cp:lastModifiedBy>
  <cp:revision>601</cp:revision>
  <cp:lastPrinted>2020-01-28T17:57:24Z</cp:lastPrinted>
  <dcterms:created xsi:type="dcterms:W3CDTF">2019-08-31T20:33:16Z</dcterms:created>
  <dcterms:modified xsi:type="dcterms:W3CDTF">2024-12-26T17:30:35Z</dcterms:modified>
</cp:coreProperties>
</file>