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765" r:id="rId3"/>
    <p:sldId id="766" r:id="rId4"/>
    <p:sldId id="769" r:id="rId5"/>
    <p:sldId id="794" r:id="rId6"/>
    <p:sldId id="771" r:id="rId7"/>
    <p:sldId id="799" r:id="rId8"/>
    <p:sldId id="810" r:id="rId9"/>
    <p:sldId id="803" r:id="rId10"/>
    <p:sldId id="813" r:id="rId11"/>
    <p:sldId id="815" r:id="rId12"/>
    <p:sldId id="816" r:id="rId13"/>
    <p:sldId id="817" r:id="rId14"/>
    <p:sldId id="793" r:id="rId1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FF99"/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429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 Bible Study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Leviticus 23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121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Leviticus 23:10-11  Speak unto the children of Israel, and say unto them, When ye be come into the land which I give unto you, and shall reap the harvest thereof, then ye shall bring a sheaf of the firstfruits of your harvest unto the priest:  11 And he shall wave the sheaf before the LORD,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accepted for you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morrow after the sabbath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priest shall wave it.</a:t>
            </a:r>
          </a:p>
        </p:txBody>
      </p:sp>
    </p:spTree>
    <p:extLst>
      <p:ext uri="{BB962C8B-B14F-4D97-AF65-F5344CB8AC3E}">
        <p14:creationId xmlns:p14="http://schemas.microsoft.com/office/powerpoint/2010/main" val="9275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6C5CB0-4131-2F6B-5792-6F64E9F56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E7DD8E-91F1-C351-BCE9-F806670E6409}"/>
              </a:ext>
            </a:extLst>
          </p:cNvPr>
          <p:cNvSpPr/>
          <p:nvPr/>
        </p:nvSpPr>
        <p:spPr>
          <a:xfrm>
            <a:off x="242887" y="142807"/>
            <a:ext cx="11706226" cy="614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16:22-23  And it came to pass, that </a:t>
            </a:r>
            <a:r>
              <a:rPr kumimoji="0" lang="en-US" sz="37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sixth day</a:t>
            </a: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they gathered twice as much bread, two omers for one man: and all the rulers of the congregation came and told Moses.  23 And he said unto them, This is that which the LORD hath said, </a:t>
            </a:r>
            <a:r>
              <a:rPr kumimoji="0" lang="en-US" sz="37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morrow is the rest of the holy sabbath</a:t>
            </a: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unto the LORD: bake that which ye will bake to day, and seethe that ye will seethe; and that which remaineth over lay up for you to be kept </a:t>
            </a:r>
            <a:r>
              <a:rPr kumimoji="0" lang="en-US" sz="37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until the morning</a:t>
            </a: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190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FB2829-A31D-8A26-720E-F01B35F59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23BCE9-41F3-88B1-EB4D-CB28DC62AD19}"/>
              </a:ext>
            </a:extLst>
          </p:cNvPr>
          <p:cNvSpPr/>
          <p:nvPr/>
        </p:nvSpPr>
        <p:spPr>
          <a:xfrm>
            <a:off x="242887" y="142807"/>
            <a:ext cx="11706226" cy="6121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16:24-26  And they laid it up till the morning, as Moses bade: and it did not stink, neither was there any worm therein.  25 And Moses said, Eat that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day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for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day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sabbath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unto the LORD: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day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 shall not find it in the field.  26 Six days ye shall gather it; but on the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seventh day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which is the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sabbath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it there shall be none.</a:t>
            </a:r>
          </a:p>
        </p:txBody>
      </p:sp>
    </p:spTree>
    <p:extLst>
      <p:ext uri="{BB962C8B-B14F-4D97-AF65-F5344CB8AC3E}">
        <p14:creationId xmlns:p14="http://schemas.microsoft.com/office/powerpoint/2010/main" val="3812409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0B1D5C-66B3-D8A7-B7B0-9088FE221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3AC8B8-A91F-7E2B-0DA2-35B4DAEA2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1059606"/>
            <a:ext cx="11612880" cy="47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0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9157"/>
            <a:ext cx="12192000" cy="4261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Bible Study: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Feast of Firstfruits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9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721E69-D149-BA03-22B1-AD08329A8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1059606"/>
            <a:ext cx="11612880" cy="47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2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121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Leviticus 23:10-11  Speak unto the children of Israel, and say unto them, When ye be come into the land which I give unto you, and shall reap the harvest thereof, then ye shall bring a sheaf of the firstfruits of your harvest unto the priest:  11 And he shall wave the sheaf before the LORD, to be accepted for you: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morrow after the sabbath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priest shall wave it.</a:t>
            </a:r>
          </a:p>
        </p:txBody>
      </p:sp>
    </p:spTree>
    <p:extLst>
      <p:ext uri="{BB962C8B-B14F-4D97-AF65-F5344CB8AC3E}">
        <p14:creationId xmlns:p14="http://schemas.microsoft.com/office/powerpoint/2010/main" val="239725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6A0C90-850D-5C6C-D51F-24A53989C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" y="2514503"/>
            <a:ext cx="11247120" cy="182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22A96B-84D3-8180-A287-A98C3F229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40315"/>
            <a:ext cx="11430000" cy="317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3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28:1  In the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 of the sabbath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as it began to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dawn toward the first day of the week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came Mary Magdalene and the other Mary to see the sepulchre.</a:t>
            </a:r>
          </a:p>
        </p:txBody>
      </p:sp>
    </p:spTree>
    <p:extLst>
      <p:ext uri="{BB962C8B-B14F-4D97-AF65-F5344CB8AC3E}">
        <p14:creationId xmlns:p14="http://schemas.microsoft.com/office/powerpoint/2010/main" val="17974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33282"/>
            <a:ext cx="11706226" cy="5837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 16:1-2  And </a:t>
            </a:r>
            <a:r>
              <a:rPr kumimoji="0" lang="en-US" sz="4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the sabbath was past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Mary Magdalene, and Mary the mother of James, and Salome, had bought sweet spices, that they might come and anoint him.  2 And </a:t>
            </a:r>
            <a:r>
              <a:rPr kumimoji="0" lang="en-US" sz="4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very early in the morning the first day of the week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they came unto the sepulchre at the rising of the sun.</a:t>
            </a:r>
          </a:p>
        </p:txBody>
      </p:sp>
    </p:spTree>
    <p:extLst>
      <p:ext uri="{BB962C8B-B14F-4D97-AF65-F5344CB8AC3E}">
        <p14:creationId xmlns:p14="http://schemas.microsoft.com/office/powerpoint/2010/main" val="461894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15:20  But now is </a:t>
            </a:r>
            <a:r>
              <a:rPr kumimoji="0" lang="en-US" sz="72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risen from the dead, and become </a:t>
            </a:r>
            <a:r>
              <a:rPr kumimoji="0" lang="en-US" sz="72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firstfruits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them that slept.</a:t>
            </a:r>
          </a:p>
        </p:txBody>
      </p:sp>
    </p:spTree>
    <p:extLst>
      <p:ext uri="{BB962C8B-B14F-4D97-AF65-F5344CB8AC3E}">
        <p14:creationId xmlns:p14="http://schemas.microsoft.com/office/powerpoint/2010/main" val="1122006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102439</TotalTime>
  <Words>535</Words>
  <Application>Microsoft Office PowerPoint</Application>
  <PresentationFormat>Widescreen</PresentationFormat>
  <Paragraphs>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583</cp:revision>
  <cp:lastPrinted>2020-01-28T17:57:24Z</cp:lastPrinted>
  <dcterms:created xsi:type="dcterms:W3CDTF">2019-08-31T20:33:16Z</dcterms:created>
  <dcterms:modified xsi:type="dcterms:W3CDTF">2024-12-17T03:22:48Z</dcterms:modified>
</cp:coreProperties>
</file>