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4" r:id="rId2"/>
    <p:sldId id="765" r:id="rId3"/>
    <p:sldId id="766" r:id="rId4"/>
    <p:sldId id="769" r:id="rId5"/>
    <p:sldId id="794" r:id="rId6"/>
    <p:sldId id="773" r:id="rId7"/>
    <p:sldId id="771" r:id="rId8"/>
    <p:sldId id="772" r:id="rId9"/>
    <p:sldId id="774" r:id="rId10"/>
    <p:sldId id="775" r:id="rId11"/>
    <p:sldId id="776" r:id="rId12"/>
    <p:sldId id="777" r:id="rId13"/>
    <p:sldId id="779" r:id="rId14"/>
    <p:sldId id="801" r:id="rId15"/>
    <p:sldId id="800" r:id="rId16"/>
    <p:sldId id="797" r:id="rId17"/>
    <p:sldId id="793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B9"/>
    <a:srgbClr val="99FF33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30F-22F0-4C62-BDD3-2949EA4DFCF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6F4D-05AF-40BD-A504-F8A87CE4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ruewordsbaptis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5832"/>
            <a:ext cx="12192000" cy="429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Sunday School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Joshua Tapp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36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2:1-2  Now when Jesus was born in Bethlehem of Judaea in the days of Herod the king, behold, there came wise men from the east to Jerusalem,  2 Saying, Where is he that is born King of the Jews? for we have seen his star in the east, and are come to worship him.</a:t>
            </a:r>
          </a:p>
        </p:txBody>
      </p:sp>
    </p:spTree>
    <p:extLst>
      <p:ext uri="{BB962C8B-B14F-4D97-AF65-F5344CB8AC3E}">
        <p14:creationId xmlns:p14="http://schemas.microsoft.com/office/powerpoint/2010/main" val="98647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63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2:5-8  Let this mind be in you, which was also in Christ Jesus:  6 Who, being in the form of God, thought it not robbery to be equal with God:  7 But made himself of no reputation, and took upon him the form of a servant, and was made in the likeness of men:  8 And being found in fashion as a man, he humbled himself, and became obedient unto death, even the death of the cross.</a:t>
            </a:r>
          </a:p>
        </p:txBody>
      </p:sp>
    </p:spTree>
    <p:extLst>
      <p:ext uri="{BB962C8B-B14F-4D97-AF65-F5344CB8AC3E}">
        <p14:creationId xmlns:p14="http://schemas.microsoft.com/office/powerpoint/2010/main" val="94712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61857"/>
            <a:ext cx="11706226" cy="653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11:29  Take my yoke upon you, and learn of me; for I am meek and lowly in heart: and ye shall find rest unto your souls.</a:t>
            </a:r>
          </a:p>
        </p:txBody>
      </p:sp>
    </p:spTree>
    <p:extLst>
      <p:ext uri="{BB962C8B-B14F-4D97-AF65-F5344CB8AC3E}">
        <p14:creationId xmlns:p14="http://schemas.microsoft.com/office/powerpoint/2010/main" val="309980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12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2:21-23  For even hereunto were ye called: because Christ also suffered for us, leaving us an example, that ye should follow his steps:  22 Who did no sin, neither was guile found in his mouth:  23 Who, when he was reviled, reviled not again; when he suffered, he threatened not; but committed himself to him that judgeth righteously:</a:t>
            </a:r>
          </a:p>
        </p:txBody>
      </p:sp>
    </p:spTree>
    <p:extLst>
      <p:ext uri="{BB962C8B-B14F-4D97-AF65-F5344CB8AC3E}">
        <p14:creationId xmlns:p14="http://schemas.microsoft.com/office/powerpoint/2010/main" val="298839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D0E631-E6DF-0F80-3742-62BDF989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4FC1B4-CB2C-A5A0-AB32-DDC73A70BBD6}"/>
              </a:ext>
            </a:extLst>
          </p:cNvPr>
          <p:cNvSpPr/>
          <p:nvPr/>
        </p:nvSpPr>
        <p:spPr>
          <a:xfrm>
            <a:off x="242887" y="142807"/>
            <a:ext cx="11706226" cy="663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23:5-8  But all their works they do for to be seen of men: they make broad their phylacteries, and enlarge the borders of their garments,  6 And love the uppermost rooms at feasts, and the chief seats in the synagogues,  7 And greetings in the markets, and to be called of men, Rabbi, Rabbi.  8 But be not ye called Rabbi: for one is your Master, even Christ; and all ye are brethren.</a:t>
            </a:r>
          </a:p>
        </p:txBody>
      </p:sp>
    </p:spTree>
    <p:extLst>
      <p:ext uri="{BB962C8B-B14F-4D97-AF65-F5344CB8AC3E}">
        <p14:creationId xmlns:p14="http://schemas.microsoft.com/office/powerpoint/2010/main" val="193107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259C6-F32D-846A-5652-67D39576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F63E65-D95C-2E44-8090-E8AB8C4377C0}"/>
              </a:ext>
            </a:extLst>
          </p:cNvPr>
          <p:cNvSpPr/>
          <p:nvPr/>
        </p:nvSpPr>
        <p:spPr>
          <a:xfrm>
            <a:off x="242887" y="142807"/>
            <a:ext cx="11706226" cy="53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3:19  In the sweat of thy face shalt thou eat bread, till thou return unto the ground; for out of it wast thou taken: for dust thou art, and unto dust shalt thou return.</a:t>
            </a:r>
          </a:p>
        </p:txBody>
      </p:sp>
    </p:spTree>
    <p:extLst>
      <p:ext uri="{BB962C8B-B14F-4D97-AF65-F5344CB8AC3E}">
        <p14:creationId xmlns:p14="http://schemas.microsoft.com/office/powerpoint/2010/main" val="89149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322FC-3516-EEFA-7C66-5C87EC6E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12E3A3-91B5-B8D1-92E1-2AB817D1547B}"/>
              </a:ext>
            </a:extLst>
          </p:cNvPr>
          <p:cNvSpPr/>
          <p:nvPr/>
        </p:nvSpPr>
        <p:spPr>
          <a:xfrm>
            <a:off x="242887" y="142807"/>
            <a:ext cx="11706226" cy="496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18:27  And Abraham answered and said, Behold now, I have taken upon me to speak unto the Lord, which am but dust and ashes:</a:t>
            </a:r>
          </a:p>
        </p:txBody>
      </p:sp>
    </p:spTree>
    <p:extLst>
      <p:ext uri="{BB962C8B-B14F-4D97-AF65-F5344CB8AC3E}">
        <p14:creationId xmlns:p14="http://schemas.microsoft.com/office/powerpoint/2010/main" val="171168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5432"/>
            <a:ext cx="12192000" cy="247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Us: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TrueWordsBaptist.org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4332"/>
            <a:ext cx="12192000" cy="4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of the Lesson: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Birth of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8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358A1-19F2-41B6-F88E-8012291476F2}"/>
              </a:ext>
            </a:extLst>
          </p:cNvPr>
          <p:cNvSpPr txBox="1"/>
          <p:nvPr/>
        </p:nvSpPr>
        <p:spPr>
          <a:xfrm>
            <a:off x="0" y="63615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True Words Baptist Church – 1377 S. 20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St. Louisville, KY – TrueWordsBaptist.org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B788B-7276-D334-58CD-330BCE644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94246"/>
            <a:ext cx="3017520" cy="7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36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 2:1-2  Now when Jesus was born in Bethlehem of Judaea in the days of Herod the king, behold, there came wise men from the east to Jerusalem,  2 Saying, Where is he that is born King of the Jews? for we have seen his star in the east, and are come to worship him.</a:t>
            </a:r>
          </a:p>
        </p:txBody>
      </p:sp>
    </p:spTree>
    <p:extLst>
      <p:ext uri="{BB962C8B-B14F-4D97-AF65-F5344CB8AC3E}">
        <p14:creationId xmlns:p14="http://schemas.microsoft.com/office/powerpoint/2010/main" val="12347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14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2:1-4  And it came to pass in those days, that there went out a decree from Caesar Augustus, that all the world should be taxed.  2 (And this taxing was first made when Cyrenius was governor of Syria.)  3 And all went to be taxed, every one into his own city.  4 And Joseph also went up from Galilee, out of the city of Nazareth, into Judaea, unto the city of David, which is called Bethlehem; (because he was of the house and lineage of David:)</a:t>
            </a:r>
          </a:p>
        </p:txBody>
      </p:sp>
    </p:spTree>
    <p:extLst>
      <p:ext uri="{BB962C8B-B14F-4D97-AF65-F5344CB8AC3E}">
        <p14:creationId xmlns:p14="http://schemas.microsoft.com/office/powerpoint/2010/main" val="239725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802CF-10A1-C7A8-F81F-BAFC6445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46183-6D15-B16F-42A7-5D95BF566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84" y="0"/>
            <a:ext cx="4490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BA816-F880-69E6-15A5-E60273A7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31"/>
            <a:ext cx="12192000" cy="6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5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626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2:5-7  To be taxed with Mary his espoused wife, being great with child.  6 And so it was, that, while they were there, the days were accomplished that she should be delivered.  7 And she brought forth her firstborn son, and wrapped him in swaddling clothes, and laid him in a manger; because there was no room for them in the inn.</a:t>
            </a:r>
          </a:p>
        </p:txBody>
      </p:sp>
    </p:spTree>
    <p:extLst>
      <p:ext uri="{BB962C8B-B14F-4D97-AF65-F5344CB8AC3E}">
        <p14:creationId xmlns:p14="http://schemas.microsoft.com/office/powerpoint/2010/main" val="132303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556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Micah 5:2  But thou, Beth-lehem Ephratah, though thou be little among the thousands of Judah, yet out of thee shall he come forth unto me that is to be ruler in Israel; whose goings forth have been from of old, from everlasting.</a:t>
            </a:r>
          </a:p>
        </p:txBody>
      </p:sp>
    </p:spTree>
    <p:extLst>
      <p:ext uri="{BB962C8B-B14F-4D97-AF65-F5344CB8AC3E}">
        <p14:creationId xmlns:p14="http://schemas.microsoft.com/office/powerpoint/2010/main" val="138085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42807"/>
            <a:ext cx="11706226" cy="53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85000"/>
                      <a:alpha val="40000"/>
                    </a:prstClr>
                  </a:glo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2:7  And she brought forth her firstborn son, and wrapped him in swaddling clothes, and laid him in a manger; because there was no room for them in the inn.</a:t>
            </a:r>
          </a:p>
        </p:txBody>
      </p:sp>
    </p:spTree>
    <p:extLst>
      <p:ext uri="{BB962C8B-B14F-4D97-AF65-F5344CB8AC3E}">
        <p14:creationId xmlns:p14="http://schemas.microsoft.com/office/powerpoint/2010/main" val="401153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86302</TotalTime>
  <Words>806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joshwlc</dc:creator>
  <cp:lastModifiedBy>Josh Tapp</cp:lastModifiedBy>
  <cp:revision>577</cp:revision>
  <cp:lastPrinted>2020-01-28T17:57:24Z</cp:lastPrinted>
  <dcterms:created xsi:type="dcterms:W3CDTF">2019-08-31T20:33:16Z</dcterms:created>
  <dcterms:modified xsi:type="dcterms:W3CDTF">2024-11-19T18:41:38Z</dcterms:modified>
</cp:coreProperties>
</file>