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765" r:id="rId3"/>
    <p:sldId id="766" r:id="rId4"/>
    <p:sldId id="769" r:id="rId5"/>
    <p:sldId id="794" r:id="rId6"/>
    <p:sldId id="771" r:id="rId7"/>
    <p:sldId id="798" r:id="rId8"/>
    <p:sldId id="799" r:id="rId9"/>
    <p:sldId id="810" r:id="rId10"/>
    <p:sldId id="803" r:id="rId11"/>
    <p:sldId id="811" r:id="rId12"/>
    <p:sldId id="812" r:id="rId13"/>
    <p:sldId id="813" r:id="rId14"/>
    <p:sldId id="814" r:id="rId15"/>
    <p:sldId id="815" r:id="rId16"/>
    <p:sldId id="816" r:id="rId17"/>
    <p:sldId id="817" r:id="rId18"/>
    <p:sldId id="818" r:id="rId19"/>
    <p:sldId id="821" r:id="rId20"/>
    <p:sldId id="822" r:id="rId21"/>
    <p:sldId id="824" r:id="rId22"/>
    <p:sldId id="820" r:id="rId23"/>
    <p:sldId id="825" r:id="rId24"/>
    <p:sldId id="793" r:id="rId25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FFFF99"/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85832"/>
            <a:ext cx="12192000" cy="4291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 Bible Study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Tapp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04707"/>
            <a:ext cx="11706226" cy="53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Deuteronomy 32:39  See now that I, even I, am he, and there is no god with me: I kill, and I make alive; I wound, and I heal: neither is there any that can deliver out of my hand.</a:t>
            </a:r>
          </a:p>
        </p:txBody>
      </p:sp>
    </p:spTree>
    <p:extLst>
      <p:ext uri="{BB962C8B-B14F-4D97-AF65-F5344CB8AC3E}">
        <p14:creationId xmlns:p14="http://schemas.microsoft.com/office/powerpoint/2010/main" val="1122006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04707"/>
            <a:ext cx="11706226" cy="556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12:13  And the blood shall be to you for a token upon the houses where ye are: and when I see the blood, I will pass over you, and the plague shall not be upon you to destroy you, when I smite the land of Egypt.</a:t>
            </a:r>
          </a:p>
        </p:txBody>
      </p:sp>
    </p:spTree>
    <p:extLst>
      <p:ext uri="{BB962C8B-B14F-4D97-AF65-F5344CB8AC3E}">
        <p14:creationId xmlns:p14="http://schemas.microsoft.com/office/powerpoint/2010/main" val="411741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4974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12:14  And this day shall be unto you for a memorial; and ye shall keep it a feast to the LORD throughout your generations; ye shall keep it a feast by an ordinance for ever.</a:t>
            </a:r>
          </a:p>
        </p:txBody>
      </p:sp>
    </p:spTree>
    <p:extLst>
      <p:ext uri="{BB962C8B-B14F-4D97-AF65-F5344CB8AC3E}">
        <p14:creationId xmlns:p14="http://schemas.microsoft.com/office/powerpoint/2010/main" val="1794120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56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12:15  Seven days shall ye eat unleavened bread; even the first day ye shall put away leaven out of your houses: for whosoever eateth leavened bread from the first day until the seventh day, that soul shall be cut off from Israel.</a:t>
            </a:r>
          </a:p>
        </p:txBody>
      </p:sp>
    </p:spTree>
    <p:extLst>
      <p:ext uri="{BB962C8B-B14F-4D97-AF65-F5344CB8AC3E}">
        <p14:creationId xmlns:p14="http://schemas.microsoft.com/office/powerpoint/2010/main" val="9275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75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Ezekiel 45:21  In the first month, in the fourteenth day of the month, ye shall have the passover, a feast of seven days; unleavened bread shall be eaten.</a:t>
            </a:r>
          </a:p>
        </p:txBody>
      </p:sp>
    </p:spTree>
    <p:extLst>
      <p:ext uri="{BB962C8B-B14F-4D97-AF65-F5344CB8AC3E}">
        <p14:creationId xmlns:p14="http://schemas.microsoft.com/office/powerpoint/2010/main" val="2764536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12:8  And they shall eat the flesh in that night, roast with fire, and unleavened bread; and with bitter herbs they shall eat it.</a:t>
            </a:r>
          </a:p>
        </p:txBody>
      </p:sp>
    </p:spTree>
    <p:extLst>
      <p:ext uri="{BB962C8B-B14F-4D97-AF65-F5344CB8AC3E}">
        <p14:creationId xmlns:p14="http://schemas.microsoft.com/office/powerpoint/2010/main" val="1186167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3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26:17  Now the first day of the feast of unleavened bread the disciples came to Jesus, saying unto him, Where wilt thou that we prepare for thee to eat the passover?</a:t>
            </a:r>
          </a:p>
        </p:txBody>
      </p:sp>
    </p:spTree>
    <p:extLst>
      <p:ext uri="{BB962C8B-B14F-4D97-AF65-F5344CB8AC3E}">
        <p14:creationId xmlns:p14="http://schemas.microsoft.com/office/powerpoint/2010/main" val="2559225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04707"/>
            <a:ext cx="11706226" cy="4363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Luke 22:1  Now the feast of unleavened bread drew nigh, which is called the Passover.</a:t>
            </a:r>
          </a:p>
        </p:txBody>
      </p:sp>
    </p:spTree>
    <p:extLst>
      <p:ext uri="{BB962C8B-B14F-4D97-AF65-F5344CB8AC3E}">
        <p14:creationId xmlns:p14="http://schemas.microsoft.com/office/powerpoint/2010/main" val="649881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047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2:23  Now when he was in Jerusalem at the passover, in the feast day, many believed in his name, when they saw the miracles which he did.</a:t>
            </a:r>
          </a:p>
        </p:txBody>
      </p:sp>
    </p:spTree>
    <p:extLst>
      <p:ext uri="{BB962C8B-B14F-4D97-AF65-F5344CB8AC3E}">
        <p14:creationId xmlns:p14="http://schemas.microsoft.com/office/powerpoint/2010/main" val="1971345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C9B894-6139-D47F-5A2A-D93FAA1BE2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48FB47-2617-0A6D-2C62-2D70B572A681}"/>
              </a:ext>
            </a:extLst>
          </p:cNvPr>
          <p:cNvSpPr/>
          <p:nvPr/>
        </p:nvSpPr>
        <p:spPr>
          <a:xfrm>
            <a:off x="242887" y="104707"/>
            <a:ext cx="11706226" cy="6360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12:16  And in the first day there shall be an holy convocation, and in the seventh day there shall be an holy convocation to you; no manner of work shall be done in them, save that which every man must eat, that only may be done of you.</a:t>
            </a:r>
          </a:p>
        </p:txBody>
      </p:sp>
    </p:spTree>
    <p:extLst>
      <p:ext uri="{BB962C8B-B14F-4D97-AF65-F5344CB8AC3E}">
        <p14:creationId xmlns:p14="http://schemas.microsoft.com/office/powerpoint/2010/main" val="236393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19157"/>
            <a:ext cx="12192000" cy="4261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the Bible Study: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 of the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Lord's Passover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097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7B6637-ABC5-70E6-1CE0-A481F4FF8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01BF66-6A74-879C-516A-CA7B4D1E68FF}"/>
              </a:ext>
            </a:extLst>
          </p:cNvPr>
          <p:cNvSpPr/>
          <p:nvPr/>
        </p:nvSpPr>
        <p:spPr>
          <a:xfrm>
            <a:off x="242887" y="104707"/>
            <a:ext cx="11706226" cy="556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12:17  And ye shall observe the feast of unleavened bread; for in this selfsame day have I brought your armies out of the land of Egypt: therefore shall ye observe this day in your generations by an ordinance for ever.</a:t>
            </a:r>
          </a:p>
        </p:txBody>
      </p:sp>
    </p:spTree>
    <p:extLst>
      <p:ext uri="{BB962C8B-B14F-4D97-AF65-F5344CB8AC3E}">
        <p14:creationId xmlns:p14="http://schemas.microsoft.com/office/powerpoint/2010/main" val="761259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2058333-4B4F-20FA-CCB8-8AC9B2C82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209B30E-2E17-8E8D-1D5C-BCCDE14FB314}"/>
              </a:ext>
            </a:extLst>
          </p:cNvPr>
          <p:cNvSpPr/>
          <p:nvPr/>
        </p:nvSpPr>
        <p:spPr>
          <a:xfrm>
            <a:off x="242887" y="104707"/>
            <a:ext cx="11706226" cy="53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12:18  In the first month, on the fourteenth day of the month at even, ye shall eat unleavened bread, until the one and twentieth day of the month at even.</a:t>
            </a:r>
          </a:p>
        </p:txBody>
      </p:sp>
    </p:spTree>
    <p:extLst>
      <p:ext uri="{BB962C8B-B14F-4D97-AF65-F5344CB8AC3E}">
        <p14:creationId xmlns:p14="http://schemas.microsoft.com/office/powerpoint/2010/main" val="3277815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392BE2-81A0-6126-8696-D79C448C0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90202"/>
            <a:ext cx="10972800" cy="44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172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B1208C-B734-F05A-E77F-60AABD912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35E9137-D9EB-05CF-58B7-3FA1ABD3A29C}"/>
              </a:ext>
            </a:extLst>
          </p:cNvPr>
          <p:cNvSpPr/>
          <p:nvPr/>
        </p:nvSpPr>
        <p:spPr>
          <a:xfrm>
            <a:off x="242887" y="104707"/>
            <a:ext cx="11706226" cy="6562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12:19-20  Seven days shall there be no leaven found in your houses: for whosoever eateth that which is leavened, even that soul shall be cut off from the congregation of Israel, whether he be a stranger, or born in the land.  20 Ye shall eat nothing leavened; in all your habitations shall ye eat unleavened bread.</a:t>
            </a:r>
          </a:p>
        </p:txBody>
      </p:sp>
    </p:spTree>
    <p:extLst>
      <p:ext uri="{BB962C8B-B14F-4D97-AF65-F5344CB8AC3E}">
        <p14:creationId xmlns:p14="http://schemas.microsoft.com/office/powerpoint/2010/main" val="4049957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5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7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12:1-3  And the LORD spake unto Moses and Aaron in the land of Egypt, saying,  2 This month shall be unto you the beginning of months: it shall be the first month of the year to you.  3 Speak ye unto all the congregation of Israel, saying, In the tenth day of this month they shall take to them every man a lamb, according to the house of their fathers, a lamb for an house:</a:t>
            </a:r>
          </a:p>
        </p:txBody>
      </p:sp>
    </p:spTree>
    <p:extLst>
      <p:ext uri="{BB962C8B-B14F-4D97-AF65-F5344CB8AC3E}">
        <p14:creationId xmlns:p14="http://schemas.microsoft.com/office/powerpoint/2010/main" val="123472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099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12:5-6  Your lamb shall be without blemish, a male of the first year: ye shall take it out from the sheep, or from the goats:  6 And ye shall keep it up until the fourteenth day of the same month: and the whole assembly of the congregation of Israel shall kill it in the evening.</a:t>
            </a:r>
          </a:p>
        </p:txBody>
      </p:sp>
    </p:spTree>
    <p:extLst>
      <p:ext uri="{BB962C8B-B14F-4D97-AF65-F5344CB8AC3E}">
        <p14:creationId xmlns:p14="http://schemas.microsoft.com/office/powerpoint/2010/main" val="239725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12:7  And they shall take of the blood, and strike it on the two side posts and on the upper door post of the houses, wherein they shall eat it.</a:t>
            </a:r>
          </a:p>
        </p:txBody>
      </p:sp>
    </p:spTree>
    <p:extLst>
      <p:ext uri="{BB962C8B-B14F-4D97-AF65-F5344CB8AC3E}">
        <p14:creationId xmlns:p14="http://schemas.microsoft.com/office/powerpoint/2010/main" val="228266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12:8  And they shall eat the flesh in that night, roast with fire, and unleavened bread; and with bitter herbs they shall eat it.</a:t>
            </a:r>
          </a:p>
        </p:txBody>
      </p:sp>
    </p:spTree>
    <p:extLst>
      <p:ext uri="{BB962C8B-B14F-4D97-AF65-F5344CB8AC3E}">
        <p14:creationId xmlns:p14="http://schemas.microsoft.com/office/powerpoint/2010/main" val="132303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360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12:9-10  Eat not of it raw, nor sodden at all with water, but roast with fire; his head with his legs, and with the purtenance thereof.  10 And ye shall let nothing of it remain until the morning; and that which remaineth of it until the morning ye shall burn with fire.</a:t>
            </a:r>
          </a:p>
        </p:txBody>
      </p:sp>
    </p:spTree>
    <p:extLst>
      <p:ext uri="{BB962C8B-B14F-4D97-AF65-F5344CB8AC3E}">
        <p14:creationId xmlns:p14="http://schemas.microsoft.com/office/powerpoint/2010/main" val="94141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3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12:11  And thus shall ye eat it; with your loins girded, your shoes on your feet, and your staff in your hand; and ye shall eat it in haste: it is the LORD'S passover.</a:t>
            </a:r>
          </a:p>
        </p:txBody>
      </p:sp>
    </p:spTree>
    <p:extLst>
      <p:ext uri="{BB962C8B-B14F-4D97-AF65-F5344CB8AC3E}">
        <p14:creationId xmlns:p14="http://schemas.microsoft.com/office/powerpoint/2010/main" val="179741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04707"/>
            <a:ext cx="11706226" cy="6026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12:12  For I will pass through the land of Egypt this night, and will smite all the firstborn in the land of Egypt, both man and beast; and against all the gods of Egypt I will execute judgment: I am the LORD.</a:t>
            </a:r>
          </a:p>
        </p:txBody>
      </p:sp>
    </p:spTree>
    <p:extLst>
      <p:ext uri="{BB962C8B-B14F-4D97-AF65-F5344CB8AC3E}">
        <p14:creationId xmlns:p14="http://schemas.microsoft.com/office/powerpoint/2010/main" val="461894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96895</TotalTime>
  <Words>966</Words>
  <Application>Microsoft Office PowerPoint</Application>
  <PresentationFormat>Widescreen</PresentationFormat>
  <Paragraphs>32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 Tapp</cp:lastModifiedBy>
  <cp:revision>580</cp:revision>
  <cp:lastPrinted>2020-01-28T17:57:24Z</cp:lastPrinted>
  <dcterms:created xsi:type="dcterms:W3CDTF">2019-08-31T20:33:16Z</dcterms:created>
  <dcterms:modified xsi:type="dcterms:W3CDTF">2024-11-19T05:00:49Z</dcterms:modified>
</cp:coreProperties>
</file>